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4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263" r:id="rId2"/>
    <p:sldId id="286" r:id="rId3"/>
    <p:sldId id="257" r:id="rId4"/>
    <p:sldId id="304" r:id="rId5"/>
    <p:sldId id="305" r:id="rId6"/>
    <p:sldId id="306" r:id="rId7"/>
    <p:sldId id="307" r:id="rId8"/>
    <p:sldId id="308" r:id="rId9"/>
    <p:sldId id="309" r:id="rId10"/>
    <p:sldId id="311" r:id="rId11"/>
    <p:sldId id="310" r:id="rId12"/>
    <p:sldId id="312" r:id="rId13"/>
    <p:sldId id="313" r:id="rId14"/>
    <p:sldId id="314" r:id="rId15"/>
    <p:sldId id="315" r:id="rId16"/>
    <p:sldId id="316" r:id="rId17"/>
    <p:sldId id="317" r:id="rId18"/>
    <p:sldId id="318" r:id="rId19"/>
    <p:sldId id="319" r:id="rId20"/>
    <p:sldId id="265" r:id="rId21"/>
    <p:sldId id="323" r:id="rId22"/>
    <p:sldId id="320" r:id="rId23"/>
    <p:sldId id="322" r:id="rId24"/>
    <p:sldId id="321" r:id="rId25"/>
    <p:sldId id="324" r:id="rId26"/>
    <p:sldId id="325" r:id="rId27"/>
    <p:sldId id="266" r:id="rId28"/>
    <p:sldId id="267" r:id="rId29"/>
    <p:sldId id="284" r:id="rId30"/>
    <p:sldId id="268" r:id="rId31"/>
    <p:sldId id="272" r:id="rId32"/>
    <p:sldId id="273" r:id="rId33"/>
    <p:sldId id="274" r:id="rId34"/>
    <p:sldId id="275" r:id="rId35"/>
    <p:sldId id="276" r:id="rId36"/>
    <p:sldId id="279" r:id="rId37"/>
    <p:sldId id="280" r:id="rId38"/>
    <p:sldId id="281" r:id="rId39"/>
    <p:sldId id="282" r:id="rId40"/>
    <p:sldId id="289" r:id="rId41"/>
    <p:sldId id="290" r:id="rId42"/>
    <p:sldId id="292" r:id="rId43"/>
    <p:sldId id="294" r:id="rId44"/>
    <p:sldId id="295" r:id="rId45"/>
    <p:sldId id="296" r:id="rId46"/>
    <p:sldId id="303" r:id="rId47"/>
    <p:sldId id="300" r:id="rId48"/>
    <p:sldId id="301" r:id="rId49"/>
    <p:sldId id="302" r:id="rId50"/>
    <p:sldId id="285" r:id="rId51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BB173A-DFE6-4B82-B59D-4DA7013C45C4}" type="doc">
      <dgm:prSet loTypeId="urn:microsoft.com/office/officeart/2005/8/layout/cycle3" loCatId="cycle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pl-PL"/>
        </a:p>
      </dgm:t>
    </dgm:pt>
    <dgm:pt modelId="{A4D734BF-283F-4388-9D41-67186073A58B}">
      <dgm:prSet phldrT="[Tekst]"/>
      <dgm:spPr/>
      <dgm:t>
        <a:bodyPr/>
        <a:lstStyle/>
        <a:p>
          <a:r>
            <a:rPr lang="pl-PL" b="1" dirty="0" smtClean="0">
              <a:solidFill>
                <a:schemeClr val="tx1"/>
              </a:solidFill>
            </a:rPr>
            <a:t>Kierunki polityki</a:t>
          </a:r>
          <a:endParaRPr lang="pl-PL" b="1" dirty="0">
            <a:solidFill>
              <a:schemeClr val="tx1"/>
            </a:solidFill>
          </a:endParaRPr>
        </a:p>
      </dgm:t>
    </dgm:pt>
    <dgm:pt modelId="{3CADB235-00C2-4BFE-9D82-1C3B88D013F8}" type="parTrans" cxnId="{5D6DA086-CB0E-4DD8-A697-56039AE759B3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6885929C-E390-4A58-8ACB-05E8946467BE}" type="sibTrans" cxnId="{5D6DA086-CB0E-4DD8-A697-56039AE759B3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E3431B64-4513-459F-BA75-055DADA14ECB}">
      <dgm:prSet phldrT="[Tekst]"/>
      <dgm:spPr/>
      <dgm:t>
        <a:bodyPr/>
        <a:lstStyle/>
        <a:p>
          <a:r>
            <a:rPr lang="pl-PL" b="1" dirty="0" smtClean="0">
              <a:solidFill>
                <a:schemeClr val="tx1"/>
              </a:solidFill>
            </a:rPr>
            <a:t>Wymagania </a:t>
          </a:r>
          <a:endParaRPr lang="pl-PL" b="1" dirty="0">
            <a:solidFill>
              <a:schemeClr val="tx1"/>
            </a:solidFill>
          </a:endParaRPr>
        </a:p>
      </dgm:t>
    </dgm:pt>
    <dgm:pt modelId="{6652BF98-43CD-4E66-BEC8-2FC0B40CCE47}" type="parTrans" cxnId="{23C22279-8FD3-4338-AFFF-054BCA8A725D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5B84C1E2-D7A2-487E-AA03-3F836BEBC3B3}" type="sibTrans" cxnId="{23C22279-8FD3-4338-AFFF-054BCA8A725D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C0E2316F-D785-4A02-88AD-93B2A3602F7D}">
      <dgm:prSet phldrT="[Tekst]"/>
      <dgm:spPr/>
      <dgm:t>
        <a:bodyPr/>
        <a:lstStyle/>
        <a:p>
          <a:r>
            <a:rPr lang="pl-PL" b="1" dirty="0" smtClean="0">
              <a:solidFill>
                <a:schemeClr val="tx1"/>
              </a:solidFill>
            </a:rPr>
            <a:t>Podstawa programowa</a:t>
          </a:r>
          <a:endParaRPr lang="pl-PL" b="1" dirty="0">
            <a:solidFill>
              <a:schemeClr val="tx1"/>
            </a:solidFill>
          </a:endParaRPr>
        </a:p>
      </dgm:t>
    </dgm:pt>
    <dgm:pt modelId="{D96D4550-E2C3-4891-A4A4-15393EC4A9D1}" type="parTrans" cxnId="{248C477C-14A4-415D-B961-8101F33CEB3F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00F6AC5E-F0F0-4313-BAF5-F30D7753D221}" type="sibTrans" cxnId="{248C477C-14A4-415D-B961-8101F33CEB3F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6BE5EC46-52CD-4A8B-A53F-F0BA4B30280B}">
      <dgm:prSet phldrT="[Tekst]"/>
      <dgm:spPr/>
      <dgm:t>
        <a:bodyPr/>
        <a:lstStyle/>
        <a:p>
          <a:r>
            <a:rPr lang="pl-PL" b="1" dirty="0" smtClean="0">
              <a:solidFill>
                <a:schemeClr val="tx1"/>
              </a:solidFill>
            </a:rPr>
            <a:t>Diagnoza i indywidualizacja</a:t>
          </a:r>
          <a:endParaRPr lang="pl-PL" b="1" dirty="0">
            <a:solidFill>
              <a:schemeClr val="tx1"/>
            </a:solidFill>
          </a:endParaRPr>
        </a:p>
      </dgm:t>
    </dgm:pt>
    <dgm:pt modelId="{857AEFB2-7A78-4753-B31F-FAF06DC1DF22}" type="parTrans" cxnId="{30E9366C-39E3-4013-A854-746CFCD30512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6EEBC9AC-3C95-499B-B523-4B1FE70513DA}" type="sibTrans" cxnId="{30E9366C-39E3-4013-A854-746CFCD30512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3B6E23DD-D560-432C-B894-62E16FFAF868}">
      <dgm:prSet phldrT="[Tekst]"/>
      <dgm:spPr/>
      <dgm:t>
        <a:bodyPr/>
        <a:lstStyle/>
        <a:p>
          <a:r>
            <a:rPr lang="pl-PL" b="1" dirty="0" smtClean="0">
              <a:solidFill>
                <a:schemeClr val="tx1"/>
              </a:solidFill>
            </a:rPr>
            <a:t>Wyniki i wnioski z nadzoru</a:t>
          </a:r>
          <a:endParaRPr lang="pl-PL" b="1" dirty="0">
            <a:solidFill>
              <a:schemeClr val="tx1"/>
            </a:solidFill>
          </a:endParaRPr>
        </a:p>
      </dgm:t>
    </dgm:pt>
    <dgm:pt modelId="{DD1B5919-5237-4E82-9B41-ADF6C53FF564}" type="parTrans" cxnId="{D8C81505-1D54-493F-95FA-02672CFC189E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4FC0216C-276D-446F-A8DE-982BF390B810}" type="sibTrans" cxnId="{D8C81505-1D54-493F-95FA-02672CFC189E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0FAA9B80-82A6-43FB-8319-52E18837A690}">
      <dgm:prSet phldrT="[Tekst]"/>
      <dgm:spPr/>
      <dgm:t>
        <a:bodyPr/>
        <a:lstStyle/>
        <a:p>
          <a:r>
            <a:rPr lang="pl-PL" b="1" dirty="0" smtClean="0">
              <a:solidFill>
                <a:schemeClr val="tx1"/>
              </a:solidFill>
            </a:rPr>
            <a:t>Wyniki i wnioski z oceniania zewnętrznego</a:t>
          </a:r>
          <a:endParaRPr lang="pl-PL" b="1" dirty="0">
            <a:solidFill>
              <a:schemeClr val="tx1"/>
            </a:solidFill>
          </a:endParaRPr>
        </a:p>
      </dgm:t>
    </dgm:pt>
    <dgm:pt modelId="{DDF3EEBA-2A14-449C-B909-60E3843A5133}" type="parTrans" cxnId="{2E23DE87-6494-420A-823A-3821E83E7D7A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AF12A903-4C3C-41FB-8032-DF4785EA557D}" type="sibTrans" cxnId="{2E23DE87-6494-420A-823A-3821E83E7D7A}">
      <dgm:prSet/>
      <dgm:spPr/>
      <dgm:t>
        <a:bodyPr/>
        <a:lstStyle/>
        <a:p>
          <a:endParaRPr lang="pl-PL" b="1">
            <a:solidFill>
              <a:schemeClr val="tx1"/>
            </a:solidFill>
          </a:endParaRPr>
        </a:p>
      </dgm:t>
    </dgm:pt>
    <dgm:pt modelId="{89D4EA5C-AEF9-4E5D-BFAE-FF2016C823DB}">
      <dgm:prSet phldrT="[Tekst]"/>
      <dgm:spPr/>
      <dgm:t>
        <a:bodyPr/>
        <a:lstStyle/>
        <a:p>
          <a:r>
            <a:rPr lang="pl-PL" b="1" dirty="0" smtClean="0">
              <a:solidFill>
                <a:schemeClr val="tx1"/>
              </a:solidFill>
            </a:rPr>
            <a:t>Innych potrzeb</a:t>
          </a:r>
          <a:endParaRPr lang="pl-PL" b="1" dirty="0">
            <a:solidFill>
              <a:schemeClr val="tx1"/>
            </a:solidFill>
          </a:endParaRPr>
        </a:p>
      </dgm:t>
    </dgm:pt>
    <dgm:pt modelId="{51420399-7C68-4EFE-9C4F-7B2AEAD0F05B}" type="parTrans" cxnId="{76F05BF2-06F2-452F-95A3-A34BDF01A50F}">
      <dgm:prSet/>
      <dgm:spPr/>
      <dgm:t>
        <a:bodyPr/>
        <a:lstStyle/>
        <a:p>
          <a:endParaRPr lang="pl-PL"/>
        </a:p>
      </dgm:t>
    </dgm:pt>
    <dgm:pt modelId="{69924A2F-CC63-4237-9E53-8B03017244C9}" type="sibTrans" cxnId="{76F05BF2-06F2-452F-95A3-A34BDF01A50F}">
      <dgm:prSet/>
      <dgm:spPr/>
      <dgm:t>
        <a:bodyPr/>
        <a:lstStyle/>
        <a:p>
          <a:endParaRPr lang="pl-PL"/>
        </a:p>
      </dgm:t>
    </dgm:pt>
    <dgm:pt modelId="{6406E183-247B-4D05-92F9-9471EC4725AA}" type="pres">
      <dgm:prSet presAssocID="{47BB173A-DFE6-4B82-B59D-4DA7013C45C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CA61B3EE-1B2F-423B-9E90-2E8583D1DFF6}" type="pres">
      <dgm:prSet presAssocID="{47BB173A-DFE6-4B82-B59D-4DA7013C45C4}" presName="cycle" presStyleCnt="0"/>
      <dgm:spPr/>
    </dgm:pt>
    <dgm:pt modelId="{F4B5BDEA-F685-483B-BF75-FBC267D87E70}" type="pres">
      <dgm:prSet presAssocID="{A4D734BF-283F-4388-9D41-67186073A58B}" presName="nodeFirst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97D6274-47C6-49BF-A38F-A4E787ADD610}" type="pres">
      <dgm:prSet presAssocID="{6885929C-E390-4A58-8ACB-05E8946467BE}" presName="sibTransFirstNode" presStyleLbl="bgShp" presStyleIdx="0" presStyleCnt="1"/>
      <dgm:spPr/>
      <dgm:t>
        <a:bodyPr/>
        <a:lstStyle/>
        <a:p>
          <a:endParaRPr lang="pl-PL"/>
        </a:p>
      </dgm:t>
    </dgm:pt>
    <dgm:pt modelId="{E815CBAA-E817-4342-B647-A3ED27325820}" type="pres">
      <dgm:prSet presAssocID="{E3431B64-4513-459F-BA75-055DADA14ECB}" presName="nodeFollowingNodes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A588795-AA96-43D7-A357-5E06E9B01C6B}" type="pres">
      <dgm:prSet presAssocID="{C0E2316F-D785-4A02-88AD-93B2A3602F7D}" presName="nodeFollowingNodes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865674A-20BF-45D0-9AEA-15833F7462E6}" type="pres">
      <dgm:prSet presAssocID="{6BE5EC46-52CD-4A8B-A53F-F0BA4B30280B}" presName="nodeFollowingNodes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05DFE95-7749-4D44-A67A-4B0F38E4B827}" type="pres">
      <dgm:prSet presAssocID="{3B6E23DD-D560-432C-B894-62E16FFAF868}" presName="nodeFollowingNodes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8A1E253-2738-4282-AA7F-953C7E71C997}" type="pres">
      <dgm:prSet presAssocID="{0FAA9B80-82A6-43FB-8319-52E18837A690}" presName="nodeFollowingNodes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3C74DA9-8878-4E41-95B0-888ED5CBCE57}" type="pres">
      <dgm:prSet presAssocID="{89D4EA5C-AEF9-4E5D-BFAE-FF2016C823DB}" presName="nodeFollowingNodes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EFCE8F55-5EB6-4BE8-871E-E0358D9E3AB6}" type="presOf" srcId="{0FAA9B80-82A6-43FB-8319-52E18837A690}" destId="{D8A1E253-2738-4282-AA7F-953C7E71C997}" srcOrd="0" destOrd="0" presId="urn:microsoft.com/office/officeart/2005/8/layout/cycle3"/>
    <dgm:cxn modelId="{894E1944-A31B-4F6F-9709-5CE498503BA6}" type="presOf" srcId="{6BE5EC46-52CD-4A8B-A53F-F0BA4B30280B}" destId="{8865674A-20BF-45D0-9AEA-15833F7462E6}" srcOrd="0" destOrd="0" presId="urn:microsoft.com/office/officeart/2005/8/layout/cycle3"/>
    <dgm:cxn modelId="{DD69EE49-736B-42AD-8E35-E0463DF153F4}" type="presOf" srcId="{6885929C-E390-4A58-8ACB-05E8946467BE}" destId="{597D6274-47C6-49BF-A38F-A4E787ADD610}" srcOrd="0" destOrd="0" presId="urn:microsoft.com/office/officeart/2005/8/layout/cycle3"/>
    <dgm:cxn modelId="{76FF9CFF-D6B4-4F62-8899-5F6BED027257}" type="presOf" srcId="{3B6E23DD-D560-432C-B894-62E16FFAF868}" destId="{505DFE95-7749-4D44-A67A-4B0F38E4B827}" srcOrd="0" destOrd="0" presId="urn:microsoft.com/office/officeart/2005/8/layout/cycle3"/>
    <dgm:cxn modelId="{39A0922B-EA97-447E-B1C2-436E4115A846}" type="presOf" srcId="{89D4EA5C-AEF9-4E5D-BFAE-FF2016C823DB}" destId="{F3C74DA9-8878-4E41-95B0-888ED5CBCE57}" srcOrd="0" destOrd="0" presId="urn:microsoft.com/office/officeart/2005/8/layout/cycle3"/>
    <dgm:cxn modelId="{5D6DA086-CB0E-4DD8-A697-56039AE759B3}" srcId="{47BB173A-DFE6-4B82-B59D-4DA7013C45C4}" destId="{A4D734BF-283F-4388-9D41-67186073A58B}" srcOrd="0" destOrd="0" parTransId="{3CADB235-00C2-4BFE-9D82-1C3B88D013F8}" sibTransId="{6885929C-E390-4A58-8ACB-05E8946467BE}"/>
    <dgm:cxn modelId="{2E23DE87-6494-420A-823A-3821E83E7D7A}" srcId="{47BB173A-DFE6-4B82-B59D-4DA7013C45C4}" destId="{0FAA9B80-82A6-43FB-8319-52E18837A690}" srcOrd="5" destOrd="0" parTransId="{DDF3EEBA-2A14-449C-B909-60E3843A5133}" sibTransId="{AF12A903-4C3C-41FB-8032-DF4785EA557D}"/>
    <dgm:cxn modelId="{63EAD5B0-F98D-4461-81C6-FAD8FB58E7C7}" type="presOf" srcId="{A4D734BF-283F-4388-9D41-67186073A58B}" destId="{F4B5BDEA-F685-483B-BF75-FBC267D87E70}" srcOrd="0" destOrd="0" presId="urn:microsoft.com/office/officeart/2005/8/layout/cycle3"/>
    <dgm:cxn modelId="{14771B94-84F5-417C-B732-E1F6BB78E6A7}" type="presOf" srcId="{C0E2316F-D785-4A02-88AD-93B2A3602F7D}" destId="{DA588795-AA96-43D7-A357-5E06E9B01C6B}" srcOrd="0" destOrd="0" presId="urn:microsoft.com/office/officeart/2005/8/layout/cycle3"/>
    <dgm:cxn modelId="{5BAB2EA0-5197-484C-B43E-884FD9E89F15}" type="presOf" srcId="{47BB173A-DFE6-4B82-B59D-4DA7013C45C4}" destId="{6406E183-247B-4D05-92F9-9471EC4725AA}" srcOrd="0" destOrd="0" presId="urn:microsoft.com/office/officeart/2005/8/layout/cycle3"/>
    <dgm:cxn modelId="{D8C81505-1D54-493F-95FA-02672CFC189E}" srcId="{47BB173A-DFE6-4B82-B59D-4DA7013C45C4}" destId="{3B6E23DD-D560-432C-B894-62E16FFAF868}" srcOrd="4" destOrd="0" parTransId="{DD1B5919-5237-4E82-9B41-ADF6C53FF564}" sibTransId="{4FC0216C-276D-446F-A8DE-982BF390B810}"/>
    <dgm:cxn modelId="{322DFC44-F3B7-49A2-B183-7C61BD08DA7A}" type="presOf" srcId="{E3431B64-4513-459F-BA75-055DADA14ECB}" destId="{E815CBAA-E817-4342-B647-A3ED27325820}" srcOrd="0" destOrd="0" presId="urn:microsoft.com/office/officeart/2005/8/layout/cycle3"/>
    <dgm:cxn modelId="{30E9366C-39E3-4013-A854-746CFCD30512}" srcId="{47BB173A-DFE6-4B82-B59D-4DA7013C45C4}" destId="{6BE5EC46-52CD-4A8B-A53F-F0BA4B30280B}" srcOrd="3" destOrd="0" parTransId="{857AEFB2-7A78-4753-B31F-FAF06DC1DF22}" sibTransId="{6EEBC9AC-3C95-499B-B523-4B1FE70513DA}"/>
    <dgm:cxn modelId="{23C22279-8FD3-4338-AFFF-054BCA8A725D}" srcId="{47BB173A-DFE6-4B82-B59D-4DA7013C45C4}" destId="{E3431B64-4513-459F-BA75-055DADA14ECB}" srcOrd="1" destOrd="0" parTransId="{6652BF98-43CD-4E66-BEC8-2FC0B40CCE47}" sibTransId="{5B84C1E2-D7A2-487E-AA03-3F836BEBC3B3}"/>
    <dgm:cxn modelId="{76F05BF2-06F2-452F-95A3-A34BDF01A50F}" srcId="{47BB173A-DFE6-4B82-B59D-4DA7013C45C4}" destId="{89D4EA5C-AEF9-4E5D-BFAE-FF2016C823DB}" srcOrd="6" destOrd="0" parTransId="{51420399-7C68-4EFE-9C4F-7B2AEAD0F05B}" sibTransId="{69924A2F-CC63-4237-9E53-8B03017244C9}"/>
    <dgm:cxn modelId="{248C477C-14A4-415D-B961-8101F33CEB3F}" srcId="{47BB173A-DFE6-4B82-B59D-4DA7013C45C4}" destId="{C0E2316F-D785-4A02-88AD-93B2A3602F7D}" srcOrd="2" destOrd="0" parTransId="{D96D4550-E2C3-4891-A4A4-15393EC4A9D1}" sibTransId="{00F6AC5E-F0F0-4313-BAF5-F30D7753D221}"/>
    <dgm:cxn modelId="{DE2C5154-AB3F-4DE9-8E4C-C6E8A6C73CEF}" type="presParOf" srcId="{6406E183-247B-4D05-92F9-9471EC4725AA}" destId="{CA61B3EE-1B2F-423B-9E90-2E8583D1DFF6}" srcOrd="0" destOrd="0" presId="urn:microsoft.com/office/officeart/2005/8/layout/cycle3"/>
    <dgm:cxn modelId="{C5EDEB2F-24BB-4F9B-BBFD-CF0802B01D99}" type="presParOf" srcId="{CA61B3EE-1B2F-423B-9E90-2E8583D1DFF6}" destId="{F4B5BDEA-F685-483B-BF75-FBC267D87E70}" srcOrd="0" destOrd="0" presId="urn:microsoft.com/office/officeart/2005/8/layout/cycle3"/>
    <dgm:cxn modelId="{A3BB0F33-9CA2-4E2F-8BF2-91314A12EA5A}" type="presParOf" srcId="{CA61B3EE-1B2F-423B-9E90-2E8583D1DFF6}" destId="{597D6274-47C6-49BF-A38F-A4E787ADD610}" srcOrd="1" destOrd="0" presId="urn:microsoft.com/office/officeart/2005/8/layout/cycle3"/>
    <dgm:cxn modelId="{113BBB49-3641-4F04-8C45-6E327AB08ABA}" type="presParOf" srcId="{CA61B3EE-1B2F-423B-9E90-2E8583D1DFF6}" destId="{E815CBAA-E817-4342-B647-A3ED27325820}" srcOrd="2" destOrd="0" presId="urn:microsoft.com/office/officeart/2005/8/layout/cycle3"/>
    <dgm:cxn modelId="{EFC942AE-1874-45F0-8200-430BD737E539}" type="presParOf" srcId="{CA61B3EE-1B2F-423B-9E90-2E8583D1DFF6}" destId="{DA588795-AA96-43D7-A357-5E06E9B01C6B}" srcOrd="3" destOrd="0" presId="urn:microsoft.com/office/officeart/2005/8/layout/cycle3"/>
    <dgm:cxn modelId="{878B8967-1099-462B-980A-59E2D0F63543}" type="presParOf" srcId="{CA61B3EE-1B2F-423B-9E90-2E8583D1DFF6}" destId="{8865674A-20BF-45D0-9AEA-15833F7462E6}" srcOrd="4" destOrd="0" presId="urn:microsoft.com/office/officeart/2005/8/layout/cycle3"/>
    <dgm:cxn modelId="{A926CD61-D2CE-44A4-A65C-EC34CA5B251E}" type="presParOf" srcId="{CA61B3EE-1B2F-423B-9E90-2E8583D1DFF6}" destId="{505DFE95-7749-4D44-A67A-4B0F38E4B827}" srcOrd="5" destOrd="0" presId="urn:microsoft.com/office/officeart/2005/8/layout/cycle3"/>
    <dgm:cxn modelId="{F37BAB99-D3D1-4347-A106-34029BE4FDD9}" type="presParOf" srcId="{CA61B3EE-1B2F-423B-9E90-2E8583D1DFF6}" destId="{D8A1E253-2738-4282-AA7F-953C7E71C997}" srcOrd="6" destOrd="0" presId="urn:microsoft.com/office/officeart/2005/8/layout/cycle3"/>
    <dgm:cxn modelId="{ED1CAF9E-E7D9-4628-B8D1-55957CB316A2}" type="presParOf" srcId="{CA61B3EE-1B2F-423B-9E90-2E8583D1DFF6}" destId="{F3C74DA9-8878-4E41-95B0-888ED5CBCE57}" srcOrd="7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4D9957F-4690-4FB0-9F68-0CA0E55ECAD6}" type="doc">
      <dgm:prSet loTypeId="urn:microsoft.com/office/officeart/2005/8/layout/hList7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1EC0562A-272E-4118-85EF-0F66C14E95FE}">
      <dgm:prSet/>
      <dgm:spPr/>
      <dgm:t>
        <a:bodyPr/>
        <a:lstStyle/>
        <a:p>
          <a:pPr rtl="0"/>
          <a:r>
            <a:rPr lang="pl-PL" dirty="0" smtClean="0"/>
            <a:t> </a:t>
          </a:r>
          <a:r>
            <a:rPr lang="pl-PL" b="1" dirty="0" smtClean="0"/>
            <a:t>pomoc w diagnozowaniu potrzeb </a:t>
          </a:r>
          <a:r>
            <a:rPr lang="pl-PL" dirty="0" smtClean="0"/>
            <a:t>szkoły lub placówki,</a:t>
          </a:r>
          <a:endParaRPr lang="pl-PL" dirty="0"/>
        </a:p>
      </dgm:t>
    </dgm:pt>
    <dgm:pt modelId="{CF0FF81C-6625-428F-A647-6F0AC79E1D9A}" type="parTrans" cxnId="{B9B28F12-2955-4297-8840-47FE2F3B6398}">
      <dgm:prSet/>
      <dgm:spPr/>
      <dgm:t>
        <a:bodyPr/>
        <a:lstStyle/>
        <a:p>
          <a:endParaRPr lang="pl-PL"/>
        </a:p>
      </dgm:t>
    </dgm:pt>
    <dgm:pt modelId="{7C0976DA-D7CF-437C-9309-879C42C34EAA}" type="sibTrans" cxnId="{B9B28F12-2955-4297-8840-47FE2F3B6398}">
      <dgm:prSet/>
      <dgm:spPr/>
      <dgm:t>
        <a:bodyPr/>
        <a:lstStyle/>
        <a:p>
          <a:endParaRPr lang="pl-PL"/>
        </a:p>
      </dgm:t>
    </dgm:pt>
    <dgm:pt modelId="{B5EDEABE-5123-4AAF-A9EB-0E6D424BB504}">
      <dgm:prSet/>
      <dgm:spPr/>
      <dgm:t>
        <a:bodyPr/>
        <a:lstStyle/>
        <a:p>
          <a:pPr rtl="0"/>
          <a:r>
            <a:rPr lang="pl-PL" dirty="0" smtClean="0"/>
            <a:t> </a:t>
          </a:r>
          <a:r>
            <a:rPr lang="pl-PL" b="1" dirty="0" smtClean="0"/>
            <a:t>ustalenie sposobów działania prowadzących do zaspokojenia potrzeb</a:t>
          </a:r>
          <a:r>
            <a:rPr lang="pl-PL" dirty="0" smtClean="0"/>
            <a:t> szkoły lub placówki,</a:t>
          </a:r>
          <a:endParaRPr lang="pl-PL" dirty="0"/>
        </a:p>
      </dgm:t>
    </dgm:pt>
    <dgm:pt modelId="{5EAADBDB-DB45-4856-8378-A38B48152B21}" type="parTrans" cxnId="{65457212-E436-44F7-8C01-D94A17F27A18}">
      <dgm:prSet/>
      <dgm:spPr/>
      <dgm:t>
        <a:bodyPr/>
        <a:lstStyle/>
        <a:p>
          <a:endParaRPr lang="pl-PL"/>
        </a:p>
      </dgm:t>
    </dgm:pt>
    <dgm:pt modelId="{04D296B1-9A81-47E1-BEC2-DE51D1125F0B}" type="sibTrans" cxnId="{65457212-E436-44F7-8C01-D94A17F27A18}">
      <dgm:prSet/>
      <dgm:spPr/>
      <dgm:t>
        <a:bodyPr/>
        <a:lstStyle/>
        <a:p>
          <a:endParaRPr lang="pl-PL"/>
        </a:p>
      </dgm:t>
    </dgm:pt>
    <dgm:pt modelId="{0A2B6C3D-3411-4123-9917-5A7D5175F620}">
      <dgm:prSet/>
      <dgm:spPr/>
      <dgm:t>
        <a:bodyPr/>
        <a:lstStyle/>
        <a:p>
          <a:pPr rtl="0"/>
          <a:r>
            <a:rPr lang="pl-PL" b="1" dirty="0" smtClean="0"/>
            <a:t>zaplanowanie form wspomagania i ich realizację</a:t>
          </a:r>
          <a:r>
            <a:rPr lang="pl-PL" dirty="0" smtClean="0"/>
            <a:t>,</a:t>
          </a:r>
          <a:endParaRPr lang="pl-PL" dirty="0"/>
        </a:p>
      </dgm:t>
    </dgm:pt>
    <dgm:pt modelId="{3B8D8C9B-4B30-4300-A4B7-EF23D5FD8CEA}" type="parTrans" cxnId="{A014A041-4788-49B0-8F3A-C10EB004BF58}">
      <dgm:prSet/>
      <dgm:spPr/>
      <dgm:t>
        <a:bodyPr/>
        <a:lstStyle/>
        <a:p>
          <a:endParaRPr lang="pl-PL"/>
        </a:p>
      </dgm:t>
    </dgm:pt>
    <dgm:pt modelId="{67BC9951-B948-4794-907C-70F2D2B74C1D}" type="sibTrans" cxnId="{A014A041-4788-49B0-8F3A-C10EB004BF58}">
      <dgm:prSet/>
      <dgm:spPr/>
      <dgm:t>
        <a:bodyPr/>
        <a:lstStyle/>
        <a:p>
          <a:endParaRPr lang="pl-PL"/>
        </a:p>
      </dgm:t>
    </dgm:pt>
    <dgm:pt modelId="{554D4B79-8934-426A-BC2D-45730D1C3477}">
      <dgm:prSet/>
      <dgm:spPr/>
      <dgm:t>
        <a:bodyPr/>
        <a:lstStyle/>
        <a:p>
          <a:pPr rtl="0"/>
          <a:r>
            <a:rPr lang="pl-PL" b="1" dirty="0" smtClean="0"/>
            <a:t>wspólną ocenę efektów realizacji zaplanowanych form wspomagania i opracowanie wniosków z ich realizacji</a:t>
          </a:r>
          <a:r>
            <a:rPr lang="pl-PL" dirty="0" smtClean="0"/>
            <a:t>.</a:t>
          </a:r>
          <a:endParaRPr lang="pl-PL" dirty="0"/>
        </a:p>
      </dgm:t>
    </dgm:pt>
    <dgm:pt modelId="{D98F8650-69B9-4722-BB89-C56F2A57536B}" type="parTrans" cxnId="{7854264F-FD9E-4DEE-B900-7D953403A0E8}">
      <dgm:prSet/>
      <dgm:spPr/>
      <dgm:t>
        <a:bodyPr/>
        <a:lstStyle/>
        <a:p>
          <a:endParaRPr lang="pl-PL"/>
        </a:p>
      </dgm:t>
    </dgm:pt>
    <dgm:pt modelId="{E1CC0BF0-F755-4590-BABD-81EEB6A46B36}" type="sibTrans" cxnId="{7854264F-FD9E-4DEE-B900-7D953403A0E8}">
      <dgm:prSet/>
      <dgm:spPr/>
      <dgm:t>
        <a:bodyPr/>
        <a:lstStyle/>
        <a:p>
          <a:endParaRPr lang="pl-PL"/>
        </a:p>
      </dgm:t>
    </dgm:pt>
    <dgm:pt modelId="{179AD635-1944-4640-9A40-EC5965E9E374}" type="pres">
      <dgm:prSet presAssocID="{D4D9957F-4690-4FB0-9F68-0CA0E55ECAD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AACA6EC1-B626-4CDE-900F-125C2A8120E2}" type="pres">
      <dgm:prSet presAssocID="{D4D9957F-4690-4FB0-9F68-0CA0E55ECAD6}" presName="fgShape" presStyleLbl="fgShp" presStyleIdx="0" presStyleCnt="1"/>
      <dgm:spPr/>
    </dgm:pt>
    <dgm:pt modelId="{B9E5DF82-B851-4863-917D-CA0BB4846C44}" type="pres">
      <dgm:prSet presAssocID="{D4D9957F-4690-4FB0-9F68-0CA0E55ECAD6}" presName="linComp" presStyleCnt="0"/>
      <dgm:spPr/>
    </dgm:pt>
    <dgm:pt modelId="{520CF5DF-4964-4E45-8EFC-9BB9DBD1EA99}" type="pres">
      <dgm:prSet presAssocID="{1EC0562A-272E-4118-85EF-0F66C14E95FE}" presName="compNode" presStyleCnt="0"/>
      <dgm:spPr/>
    </dgm:pt>
    <dgm:pt modelId="{55D81660-0AED-4262-A0E7-5ECB92FB435F}" type="pres">
      <dgm:prSet presAssocID="{1EC0562A-272E-4118-85EF-0F66C14E95FE}" presName="bkgdShape" presStyleLbl="node1" presStyleIdx="0" presStyleCnt="4"/>
      <dgm:spPr/>
      <dgm:t>
        <a:bodyPr/>
        <a:lstStyle/>
        <a:p>
          <a:endParaRPr lang="pl-PL"/>
        </a:p>
      </dgm:t>
    </dgm:pt>
    <dgm:pt modelId="{09765266-6F71-41D9-88B5-89683C12265F}" type="pres">
      <dgm:prSet presAssocID="{1EC0562A-272E-4118-85EF-0F66C14E95FE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418A84EF-8E90-4319-A10B-7E57014DE579}" type="pres">
      <dgm:prSet presAssocID="{1EC0562A-272E-4118-85EF-0F66C14E95FE}" presName="invisiNode" presStyleLbl="node1" presStyleIdx="0" presStyleCnt="4"/>
      <dgm:spPr/>
    </dgm:pt>
    <dgm:pt modelId="{70062FE6-8520-4B00-AC4A-E362B77A14F5}" type="pres">
      <dgm:prSet presAssocID="{1EC0562A-272E-4118-85EF-0F66C14E95FE}" presName="imagNode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025CC458-3C87-418E-AE7E-37F915A0D181}" type="pres">
      <dgm:prSet presAssocID="{7C0976DA-D7CF-437C-9309-879C42C34EAA}" presName="sibTrans" presStyleLbl="sibTrans2D1" presStyleIdx="0" presStyleCnt="0"/>
      <dgm:spPr/>
      <dgm:t>
        <a:bodyPr/>
        <a:lstStyle/>
        <a:p>
          <a:endParaRPr lang="pl-PL"/>
        </a:p>
      </dgm:t>
    </dgm:pt>
    <dgm:pt modelId="{39576DC9-AB56-42DA-860E-9812D073BB75}" type="pres">
      <dgm:prSet presAssocID="{B5EDEABE-5123-4AAF-A9EB-0E6D424BB504}" presName="compNode" presStyleCnt="0"/>
      <dgm:spPr/>
    </dgm:pt>
    <dgm:pt modelId="{2D54871E-FFD7-4CF1-AD2E-11F21D96BB9F}" type="pres">
      <dgm:prSet presAssocID="{B5EDEABE-5123-4AAF-A9EB-0E6D424BB504}" presName="bkgdShape" presStyleLbl="node1" presStyleIdx="1" presStyleCnt="4"/>
      <dgm:spPr/>
      <dgm:t>
        <a:bodyPr/>
        <a:lstStyle/>
        <a:p>
          <a:endParaRPr lang="pl-PL"/>
        </a:p>
      </dgm:t>
    </dgm:pt>
    <dgm:pt modelId="{2B1DF88A-9CA1-4F7F-86F7-E7E1886B26BB}" type="pres">
      <dgm:prSet presAssocID="{B5EDEABE-5123-4AAF-A9EB-0E6D424BB504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06EC5B9-DBA7-4CD3-89F4-D00D75C2D3A6}" type="pres">
      <dgm:prSet presAssocID="{B5EDEABE-5123-4AAF-A9EB-0E6D424BB504}" presName="invisiNode" presStyleLbl="node1" presStyleIdx="1" presStyleCnt="4"/>
      <dgm:spPr/>
    </dgm:pt>
    <dgm:pt modelId="{37C311EB-E863-4009-ACB2-E332D5179289}" type="pres">
      <dgm:prSet presAssocID="{B5EDEABE-5123-4AAF-A9EB-0E6D424BB504}" presName="imagNode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7C4B6C0F-2B68-4381-B958-98A5686553A9}" type="pres">
      <dgm:prSet presAssocID="{04D296B1-9A81-47E1-BEC2-DE51D1125F0B}" presName="sibTrans" presStyleLbl="sibTrans2D1" presStyleIdx="0" presStyleCnt="0"/>
      <dgm:spPr/>
      <dgm:t>
        <a:bodyPr/>
        <a:lstStyle/>
        <a:p>
          <a:endParaRPr lang="pl-PL"/>
        </a:p>
      </dgm:t>
    </dgm:pt>
    <dgm:pt modelId="{664879F7-3354-4589-A974-8408A6181431}" type="pres">
      <dgm:prSet presAssocID="{0A2B6C3D-3411-4123-9917-5A7D5175F620}" presName="compNode" presStyleCnt="0"/>
      <dgm:spPr/>
    </dgm:pt>
    <dgm:pt modelId="{C688995B-84DF-4D91-BB2E-815C69D72B50}" type="pres">
      <dgm:prSet presAssocID="{0A2B6C3D-3411-4123-9917-5A7D5175F620}" presName="bkgdShape" presStyleLbl="node1" presStyleIdx="2" presStyleCnt="4"/>
      <dgm:spPr/>
      <dgm:t>
        <a:bodyPr/>
        <a:lstStyle/>
        <a:p>
          <a:endParaRPr lang="pl-PL"/>
        </a:p>
      </dgm:t>
    </dgm:pt>
    <dgm:pt modelId="{1048E4F1-E5FE-46E6-8109-5AAE15A2D7E2}" type="pres">
      <dgm:prSet presAssocID="{0A2B6C3D-3411-4123-9917-5A7D5175F620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582CA00-9319-4B93-89D6-B7BCD80A74F6}" type="pres">
      <dgm:prSet presAssocID="{0A2B6C3D-3411-4123-9917-5A7D5175F620}" presName="invisiNode" presStyleLbl="node1" presStyleIdx="2" presStyleCnt="4"/>
      <dgm:spPr/>
    </dgm:pt>
    <dgm:pt modelId="{1F1C229D-64DF-4977-BFD2-3484463AD696}" type="pres">
      <dgm:prSet presAssocID="{0A2B6C3D-3411-4123-9917-5A7D5175F620}" presName="imagNode" presStyleLbl="fgImgPlac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9A63735F-5409-451F-B7C1-181E74F32B76}" type="pres">
      <dgm:prSet presAssocID="{67BC9951-B948-4794-907C-70F2D2B74C1D}" presName="sibTrans" presStyleLbl="sibTrans2D1" presStyleIdx="0" presStyleCnt="0"/>
      <dgm:spPr/>
      <dgm:t>
        <a:bodyPr/>
        <a:lstStyle/>
        <a:p>
          <a:endParaRPr lang="pl-PL"/>
        </a:p>
      </dgm:t>
    </dgm:pt>
    <dgm:pt modelId="{1BE63775-BDF4-4353-933A-8D23BAD7B988}" type="pres">
      <dgm:prSet presAssocID="{554D4B79-8934-426A-BC2D-45730D1C3477}" presName="compNode" presStyleCnt="0"/>
      <dgm:spPr/>
    </dgm:pt>
    <dgm:pt modelId="{600DDE7F-73E0-4511-BC7C-64BBDC1FD074}" type="pres">
      <dgm:prSet presAssocID="{554D4B79-8934-426A-BC2D-45730D1C3477}" presName="bkgdShape" presStyleLbl="node1" presStyleIdx="3" presStyleCnt="4"/>
      <dgm:spPr/>
      <dgm:t>
        <a:bodyPr/>
        <a:lstStyle/>
        <a:p>
          <a:endParaRPr lang="pl-PL"/>
        </a:p>
      </dgm:t>
    </dgm:pt>
    <dgm:pt modelId="{4C652B98-D2CC-4C55-A0A4-7B63A81ADFFE}" type="pres">
      <dgm:prSet presAssocID="{554D4B79-8934-426A-BC2D-45730D1C3477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A80CFCC-828D-4438-8036-2A7591049C20}" type="pres">
      <dgm:prSet presAssocID="{554D4B79-8934-426A-BC2D-45730D1C3477}" presName="invisiNode" presStyleLbl="node1" presStyleIdx="3" presStyleCnt="4"/>
      <dgm:spPr/>
    </dgm:pt>
    <dgm:pt modelId="{D8961CEB-007E-4C17-8683-ACCA6AEA4177}" type="pres">
      <dgm:prSet presAssocID="{554D4B79-8934-426A-BC2D-45730D1C3477}" presName="imagNode" presStyleLbl="fgImgPlac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</dgm:ptLst>
  <dgm:cxnLst>
    <dgm:cxn modelId="{9B44179C-BD03-49CB-A465-A50031B93B44}" type="presOf" srcId="{B5EDEABE-5123-4AAF-A9EB-0E6D424BB504}" destId="{2B1DF88A-9CA1-4F7F-86F7-E7E1886B26BB}" srcOrd="1" destOrd="0" presId="urn:microsoft.com/office/officeart/2005/8/layout/hList7#1"/>
    <dgm:cxn modelId="{A014A041-4788-49B0-8F3A-C10EB004BF58}" srcId="{D4D9957F-4690-4FB0-9F68-0CA0E55ECAD6}" destId="{0A2B6C3D-3411-4123-9917-5A7D5175F620}" srcOrd="2" destOrd="0" parTransId="{3B8D8C9B-4B30-4300-A4B7-EF23D5FD8CEA}" sibTransId="{67BC9951-B948-4794-907C-70F2D2B74C1D}"/>
    <dgm:cxn modelId="{ECB72780-E7B3-489C-89E4-C392908F669F}" type="presOf" srcId="{D4D9957F-4690-4FB0-9F68-0CA0E55ECAD6}" destId="{179AD635-1944-4640-9A40-EC5965E9E374}" srcOrd="0" destOrd="0" presId="urn:microsoft.com/office/officeart/2005/8/layout/hList7#1"/>
    <dgm:cxn modelId="{AEB04541-B94D-43AB-BFB9-6F7BF3B115CD}" type="presOf" srcId="{04D296B1-9A81-47E1-BEC2-DE51D1125F0B}" destId="{7C4B6C0F-2B68-4381-B958-98A5686553A9}" srcOrd="0" destOrd="0" presId="urn:microsoft.com/office/officeart/2005/8/layout/hList7#1"/>
    <dgm:cxn modelId="{0703B1F5-428C-44D7-85FE-35FD7495877A}" type="presOf" srcId="{1EC0562A-272E-4118-85EF-0F66C14E95FE}" destId="{55D81660-0AED-4262-A0E7-5ECB92FB435F}" srcOrd="0" destOrd="0" presId="urn:microsoft.com/office/officeart/2005/8/layout/hList7#1"/>
    <dgm:cxn modelId="{CF6A5023-336B-4A10-98A2-A4FE684C6C3A}" type="presOf" srcId="{1EC0562A-272E-4118-85EF-0F66C14E95FE}" destId="{09765266-6F71-41D9-88B5-89683C12265F}" srcOrd="1" destOrd="0" presId="urn:microsoft.com/office/officeart/2005/8/layout/hList7#1"/>
    <dgm:cxn modelId="{7854264F-FD9E-4DEE-B900-7D953403A0E8}" srcId="{D4D9957F-4690-4FB0-9F68-0CA0E55ECAD6}" destId="{554D4B79-8934-426A-BC2D-45730D1C3477}" srcOrd="3" destOrd="0" parTransId="{D98F8650-69B9-4722-BB89-C56F2A57536B}" sibTransId="{E1CC0BF0-F755-4590-BABD-81EEB6A46B36}"/>
    <dgm:cxn modelId="{130D0CEC-EF5C-4F5A-8943-4578FED8634C}" type="presOf" srcId="{0A2B6C3D-3411-4123-9917-5A7D5175F620}" destId="{C688995B-84DF-4D91-BB2E-815C69D72B50}" srcOrd="0" destOrd="0" presId="urn:microsoft.com/office/officeart/2005/8/layout/hList7#1"/>
    <dgm:cxn modelId="{A7F9C3C6-70BF-4540-8EFF-2AAE144017EC}" type="presOf" srcId="{554D4B79-8934-426A-BC2D-45730D1C3477}" destId="{4C652B98-D2CC-4C55-A0A4-7B63A81ADFFE}" srcOrd="1" destOrd="0" presId="urn:microsoft.com/office/officeart/2005/8/layout/hList7#1"/>
    <dgm:cxn modelId="{5B1730F7-C327-4BF7-9613-F2705CC18A89}" type="presOf" srcId="{0A2B6C3D-3411-4123-9917-5A7D5175F620}" destId="{1048E4F1-E5FE-46E6-8109-5AAE15A2D7E2}" srcOrd="1" destOrd="0" presId="urn:microsoft.com/office/officeart/2005/8/layout/hList7#1"/>
    <dgm:cxn modelId="{65457212-E436-44F7-8C01-D94A17F27A18}" srcId="{D4D9957F-4690-4FB0-9F68-0CA0E55ECAD6}" destId="{B5EDEABE-5123-4AAF-A9EB-0E6D424BB504}" srcOrd="1" destOrd="0" parTransId="{5EAADBDB-DB45-4856-8378-A38B48152B21}" sibTransId="{04D296B1-9A81-47E1-BEC2-DE51D1125F0B}"/>
    <dgm:cxn modelId="{C4B6F41B-7A53-496F-9B4F-A86C1ABFAA67}" type="presOf" srcId="{B5EDEABE-5123-4AAF-A9EB-0E6D424BB504}" destId="{2D54871E-FFD7-4CF1-AD2E-11F21D96BB9F}" srcOrd="0" destOrd="0" presId="urn:microsoft.com/office/officeart/2005/8/layout/hList7#1"/>
    <dgm:cxn modelId="{9F6B33A3-1E12-4441-9D74-C44D3697F1EF}" type="presOf" srcId="{554D4B79-8934-426A-BC2D-45730D1C3477}" destId="{600DDE7F-73E0-4511-BC7C-64BBDC1FD074}" srcOrd="0" destOrd="0" presId="urn:microsoft.com/office/officeart/2005/8/layout/hList7#1"/>
    <dgm:cxn modelId="{C3228588-52C1-4737-86F6-B193D761D127}" type="presOf" srcId="{7C0976DA-D7CF-437C-9309-879C42C34EAA}" destId="{025CC458-3C87-418E-AE7E-37F915A0D181}" srcOrd="0" destOrd="0" presId="urn:microsoft.com/office/officeart/2005/8/layout/hList7#1"/>
    <dgm:cxn modelId="{B9B28F12-2955-4297-8840-47FE2F3B6398}" srcId="{D4D9957F-4690-4FB0-9F68-0CA0E55ECAD6}" destId="{1EC0562A-272E-4118-85EF-0F66C14E95FE}" srcOrd="0" destOrd="0" parTransId="{CF0FF81C-6625-428F-A647-6F0AC79E1D9A}" sibTransId="{7C0976DA-D7CF-437C-9309-879C42C34EAA}"/>
    <dgm:cxn modelId="{28F061EF-8571-4A10-A844-3FBB1A91EB34}" type="presOf" srcId="{67BC9951-B948-4794-907C-70F2D2B74C1D}" destId="{9A63735F-5409-451F-B7C1-181E74F32B76}" srcOrd="0" destOrd="0" presId="urn:microsoft.com/office/officeart/2005/8/layout/hList7#1"/>
    <dgm:cxn modelId="{F83FAC0C-D27A-4484-B4E7-24B9E7CFBDA1}" type="presParOf" srcId="{179AD635-1944-4640-9A40-EC5965E9E374}" destId="{AACA6EC1-B626-4CDE-900F-125C2A8120E2}" srcOrd="0" destOrd="0" presId="urn:microsoft.com/office/officeart/2005/8/layout/hList7#1"/>
    <dgm:cxn modelId="{E7869E12-A80D-4EFA-BA11-4BD4D2F8BE94}" type="presParOf" srcId="{179AD635-1944-4640-9A40-EC5965E9E374}" destId="{B9E5DF82-B851-4863-917D-CA0BB4846C44}" srcOrd="1" destOrd="0" presId="urn:microsoft.com/office/officeart/2005/8/layout/hList7#1"/>
    <dgm:cxn modelId="{18BB6960-5ADE-4A79-9109-F9CCF82FD691}" type="presParOf" srcId="{B9E5DF82-B851-4863-917D-CA0BB4846C44}" destId="{520CF5DF-4964-4E45-8EFC-9BB9DBD1EA99}" srcOrd="0" destOrd="0" presId="urn:microsoft.com/office/officeart/2005/8/layout/hList7#1"/>
    <dgm:cxn modelId="{13AAFE6C-4427-49F7-AC65-834C9A2F3CDA}" type="presParOf" srcId="{520CF5DF-4964-4E45-8EFC-9BB9DBD1EA99}" destId="{55D81660-0AED-4262-A0E7-5ECB92FB435F}" srcOrd="0" destOrd="0" presId="urn:microsoft.com/office/officeart/2005/8/layout/hList7#1"/>
    <dgm:cxn modelId="{217309BD-E4DD-4801-9244-F638114ACC74}" type="presParOf" srcId="{520CF5DF-4964-4E45-8EFC-9BB9DBD1EA99}" destId="{09765266-6F71-41D9-88B5-89683C12265F}" srcOrd="1" destOrd="0" presId="urn:microsoft.com/office/officeart/2005/8/layout/hList7#1"/>
    <dgm:cxn modelId="{BB404465-B2E2-49A3-A6C7-F2CD79AB8617}" type="presParOf" srcId="{520CF5DF-4964-4E45-8EFC-9BB9DBD1EA99}" destId="{418A84EF-8E90-4319-A10B-7E57014DE579}" srcOrd="2" destOrd="0" presId="urn:microsoft.com/office/officeart/2005/8/layout/hList7#1"/>
    <dgm:cxn modelId="{AB5912A3-0A64-4B30-82B0-1E20C39D9CF3}" type="presParOf" srcId="{520CF5DF-4964-4E45-8EFC-9BB9DBD1EA99}" destId="{70062FE6-8520-4B00-AC4A-E362B77A14F5}" srcOrd="3" destOrd="0" presId="urn:microsoft.com/office/officeart/2005/8/layout/hList7#1"/>
    <dgm:cxn modelId="{C25C509F-967B-4D91-A3B2-57B19D0A05C1}" type="presParOf" srcId="{B9E5DF82-B851-4863-917D-CA0BB4846C44}" destId="{025CC458-3C87-418E-AE7E-37F915A0D181}" srcOrd="1" destOrd="0" presId="urn:microsoft.com/office/officeart/2005/8/layout/hList7#1"/>
    <dgm:cxn modelId="{E91DC657-5413-460F-B18F-638710C02C7F}" type="presParOf" srcId="{B9E5DF82-B851-4863-917D-CA0BB4846C44}" destId="{39576DC9-AB56-42DA-860E-9812D073BB75}" srcOrd="2" destOrd="0" presId="urn:microsoft.com/office/officeart/2005/8/layout/hList7#1"/>
    <dgm:cxn modelId="{AABB0C72-0DA2-4D5B-A93D-30C561070F68}" type="presParOf" srcId="{39576DC9-AB56-42DA-860E-9812D073BB75}" destId="{2D54871E-FFD7-4CF1-AD2E-11F21D96BB9F}" srcOrd="0" destOrd="0" presId="urn:microsoft.com/office/officeart/2005/8/layout/hList7#1"/>
    <dgm:cxn modelId="{AC3898B0-0CFA-40E8-9F45-D74FDEECBE0A}" type="presParOf" srcId="{39576DC9-AB56-42DA-860E-9812D073BB75}" destId="{2B1DF88A-9CA1-4F7F-86F7-E7E1886B26BB}" srcOrd="1" destOrd="0" presId="urn:microsoft.com/office/officeart/2005/8/layout/hList7#1"/>
    <dgm:cxn modelId="{8DD06682-1889-4A38-9E34-03C756F71AC9}" type="presParOf" srcId="{39576DC9-AB56-42DA-860E-9812D073BB75}" destId="{706EC5B9-DBA7-4CD3-89F4-D00D75C2D3A6}" srcOrd="2" destOrd="0" presId="urn:microsoft.com/office/officeart/2005/8/layout/hList7#1"/>
    <dgm:cxn modelId="{0D9937AA-1258-4DC8-BDD8-0B7B38AD3DD5}" type="presParOf" srcId="{39576DC9-AB56-42DA-860E-9812D073BB75}" destId="{37C311EB-E863-4009-ACB2-E332D5179289}" srcOrd="3" destOrd="0" presId="urn:microsoft.com/office/officeart/2005/8/layout/hList7#1"/>
    <dgm:cxn modelId="{8808A63E-1150-4C84-A6F8-1D690585E734}" type="presParOf" srcId="{B9E5DF82-B851-4863-917D-CA0BB4846C44}" destId="{7C4B6C0F-2B68-4381-B958-98A5686553A9}" srcOrd="3" destOrd="0" presId="urn:microsoft.com/office/officeart/2005/8/layout/hList7#1"/>
    <dgm:cxn modelId="{EB37F114-0593-4326-A72F-21E6A8839E74}" type="presParOf" srcId="{B9E5DF82-B851-4863-917D-CA0BB4846C44}" destId="{664879F7-3354-4589-A974-8408A6181431}" srcOrd="4" destOrd="0" presId="urn:microsoft.com/office/officeart/2005/8/layout/hList7#1"/>
    <dgm:cxn modelId="{BF845421-25EF-4118-9F6E-C9AB49207151}" type="presParOf" srcId="{664879F7-3354-4589-A974-8408A6181431}" destId="{C688995B-84DF-4D91-BB2E-815C69D72B50}" srcOrd="0" destOrd="0" presId="urn:microsoft.com/office/officeart/2005/8/layout/hList7#1"/>
    <dgm:cxn modelId="{0BDB5802-F984-45CE-8848-DC33FD2A9088}" type="presParOf" srcId="{664879F7-3354-4589-A974-8408A6181431}" destId="{1048E4F1-E5FE-46E6-8109-5AAE15A2D7E2}" srcOrd="1" destOrd="0" presId="urn:microsoft.com/office/officeart/2005/8/layout/hList7#1"/>
    <dgm:cxn modelId="{F4452A8A-955C-4DEF-A52B-53F532528781}" type="presParOf" srcId="{664879F7-3354-4589-A974-8408A6181431}" destId="{9582CA00-9319-4B93-89D6-B7BCD80A74F6}" srcOrd="2" destOrd="0" presId="urn:microsoft.com/office/officeart/2005/8/layout/hList7#1"/>
    <dgm:cxn modelId="{A9A6F65F-C509-4334-A878-F06A49FE287C}" type="presParOf" srcId="{664879F7-3354-4589-A974-8408A6181431}" destId="{1F1C229D-64DF-4977-BFD2-3484463AD696}" srcOrd="3" destOrd="0" presId="urn:microsoft.com/office/officeart/2005/8/layout/hList7#1"/>
    <dgm:cxn modelId="{31AFDF37-D6D5-4E82-9BA5-F9D67AB5E5BB}" type="presParOf" srcId="{B9E5DF82-B851-4863-917D-CA0BB4846C44}" destId="{9A63735F-5409-451F-B7C1-181E74F32B76}" srcOrd="5" destOrd="0" presId="urn:microsoft.com/office/officeart/2005/8/layout/hList7#1"/>
    <dgm:cxn modelId="{210BB288-C20F-4C0D-B14D-21298A24432B}" type="presParOf" srcId="{B9E5DF82-B851-4863-917D-CA0BB4846C44}" destId="{1BE63775-BDF4-4353-933A-8D23BAD7B988}" srcOrd="6" destOrd="0" presId="urn:microsoft.com/office/officeart/2005/8/layout/hList7#1"/>
    <dgm:cxn modelId="{DDA7B305-44DE-4B45-99D4-0C7F1F9230EE}" type="presParOf" srcId="{1BE63775-BDF4-4353-933A-8D23BAD7B988}" destId="{600DDE7F-73E0-4511-BC7C-64BBDC1FD074}" srcOrd="0" destOrd="0" presId="urn:microsoft.com/office/officeart/2005/8/layout/hList7#1"/>
    <dgm:cxn modelId="{F0418C66-7204-4242-958A-237B2A2F7FB8}" type="presParOf" srcId="{1BE63775-BDF4-4353-933A-8D23BAD7B988}" destId="{4C652B98-D2CC-4C55-A0A4-7B63A81ADFFE}" srcOrd="1" destOrd="0" presId="urn:microsoft.com/office/officeart/2005/8/layout/hList7#1"/>
    <dgm:cxn modelId="{9A810A52-8837-46DC-A1EA-DAA71F669FB4}" type="presParOf" srcId="{1BE63775-BDF4-4353-933A-8D23BAD7B988}" destId="{8A80CFCC-828D-4438-8036-2A7591049C20}" srcOrd="2" destOrd="0" presId="urn:microsoft.com/office/officeart/2005/8/layout/hList7#1"/>
    <dgm:cxn modelId="{DEBFFCA9-B36B-46FB-A576-3E3282AAF996}" type="presParOf" srcId="{1BE63775-BDF4-4353-933A-8D23BAD7B988}" destId="{D8961CEB-007E-4C17-8683-ACCA6AEA4177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05285EA-2975-41EA-AF2C-8308076E434F}" type="doc">
      <dgm:prSet loTypeId="urn:microsoft.com/office/officeart/2005/8/layout/vList2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1DF9B29E-1869-43F5-815E-8AD101D7DB0B}">
      <dgm:prSet/>
      <dgm:spPr/>
      <dgm:t>
        <a:bodyPr/>
        <a:lstStyle/>
        <a:p>
          <a:pPr rtl="0"/>
          <a:r>
            <a:rPr lang="pl-PL" b="1" dirty="0" smtClean="0"/>
            <a:t>Wsparcie nauczycieli, aby uczniowie czynili postępy</a:t>
          </a:r>
          <a:endParaRPr lang="pl-PL" b="1" dirty="0"/>
        </a:p>
      </dgm:t>
    </dgm:pt>
    <dgm:pt modelId="{0EAE70F7-970E-4876-8396-68DC1AEB02AB}" type="parTrans" cxnId="{762C31CC-EF99-4122-86CD-D2FF7C438FAE}">
      <dgm:prSet/>
      <dgm:spPr/>
      <dgm:t>
        <a:bodyPr/>
        <a:lstStyle/>
        <a:p>
          <a:endParaRPr lang="pl-PL"/>
        </a:p>
      </dgm:t>
    </dgm:pt>
    <dgm:pt modelId="{7C638DE0-D336-4472-B021-1B3013A2A27D}" type="sibTrans" cxnId="{762C31CC-EF99-4122-86CD-D2FF7C438FAE}">
      <dgm:prSet/>
      <dgm:spPr/>
      <dgm:t>
        <a:bodyPr/>
        <a:lstStyle/>
        <a:p>
          <a:endParaRPr lang="pl-PL"/>
        </a:p>
      </dgm:t>
    </dgm:pt>
    <dgm:pt modelId="{4ACF290B-B9BB-4A45-BC99-A61BBA6AB49E}">
      <dgm:prSet/>
      <dgm:spPr/>
      <dgm:t>
        <a:bodyPr/>
        <a:lstStyle/>
        <a:p>
          <a:pPr rtl="0"/>
          <a:r>
            <a:rPr lang="pl-PL" b="1" dirty="0" smtClean="0"/>
            <a:t>Uczenie się jest procesem społecznym - uczenie się z innymi i od innych </a:t>
          </a:r>
          <a:endParaRPr lang="pl-PL" b="1" dirty="0"/>
        </a:p>
      </dgm:t>
    </dgm:pt>
    <dgm:pt modelId="{4244682F-E62D-4CAA-961A-3D0DBE2E8AA1}" type="parTrans" cxnId="{FDB6F871-CB9C-4DE7-95E0-18555FE5D41A}">
      <dgm:prSet/>
      <dgm:spPr/>
      <dgm:t>
        <a:bodyPr/>
        <a:lstStyle/>
        <a:p>
          <a:endParaRPr lang="pl-PL"/>
        </a:p>
      </dgm:t>
    </dgm:pt>
    <dgm:pt modelId="{688EF97E-6E0F-4799-8360-787A5F8AFDC6}" type="sibTrans" cxnId="{FDB6F871-CB9C-4DE7-95E0-18555FE5D41A}">
      <dgm:prSet/>
      <dgm:spPr/>
      <dgm:t>
        <a:bodyPr/>
        <a:lstStyle/>
        <a:p>
          <a:endParaRPr lang="pl-PL"/>
        </a:p>
      </dgm:t>
    </dgm:pt>
    <dgm:pt modelId="{EA59353A-07B2-43B8-88AF-30A98F5707B5}">
      <dgm:prSet/>
      <dgm:spPr/>
      <dgm:t>
        <a:bodyPr/>
        <a:lstStyle/>
        <a:p>
          <a:pPr rtl="0"/>
          <a:r>
            <a:rPr lang="pl-PL" b="1" dirty="0" smtClean="0"/>
            <a:t>Bezpieczne środowisko uczenia się – osoby mierzące się z podobnymi wyzwaniami </a:t>
          </a:r>
          <a:endParaRPr lang="pl-PL" b="1" dirty="0"/>
        </a:p>
      </dgm:t>
    </dgm:pt>
    <dgm:pt modelId="{34DC5707-7D43-4079-BD85-9440F22B9503}" type="parTrans" cxnId="{F1D4A1E7-D6EE-43DD-847E-A0483964C5D3}">
      <dgm:prSet/>
      <dgm:spPr/>
      <dgm:t>
        <a:bodyPr/>
        <a:lstStyle/>
        <a:p>
          <a:endParaRPr lang="pl-PL"/>
        </a:p>
      </dgm:t>
    </dgm:pt>
    <dgm:pt modelId="{28A0EE9C-4B8E-401B-A720-9BE401224DBC}" type="sibTrans" cxnId="{F1D4A1E7-D6EE-43DD-847E-A0483964C5D3}">
      <dgm:prSet/>
      <dgm:spPr/>
      <dgm:t>
        <a:bodyPr/>
        <a:lstStyle/>
        <a:p>
          <a:endParaRPr lang="pl-PL"/>
        </a:p>
      </dgm:t>
    </dgm:pt>
    <dgm:pt modelId="{6D0ECECB-A1E0-43F4-9A0E-7898A1843C4D}">
      <dgm:prSet/>
      <dgm:spPr/>
      <dgm:t>
        <a:bodyPr/>
        <a:lstStyle/>
        <a:p>
          <a:pPr rtl="0"/>
          <a:r>
            <a:rPr lang="pl-PL" b="1" dirty="0" smtClean="0"/>
            <a:t>Powiązanie uczenia się z kontekstem –  powiązanie z praktyką </a:t>
          </a:r>
          <a:endParaRPr lang="pl-PL" b="1" dirty="0"/>
        </a:p>
      </dgm:t>
    </dgm:pt>
    <dgm:pt modelId="{4ED8ECE4-40AE-40BE-BEBC-EF50B3CDC384}" type="parTrans" cxnId="{1F0F4BEF-6DC0-4BFC-A53D-B21C9352A86F}">
      <dgm:prSet/>
      <dgm:spPr/>
      <dgm:t>
        <a:bodyPr/>
        <a:lstStyle/>
        <a:p>
          <a:endParaRPr lang="pl-PL"/>
        </a:p>
      </dgm:t>
    </dgm:pt>
    <dgm:pt modelId="{157B16B5-303A-4B85-AEE5-1AEAE2408630}" type="sibTrans" cxnId="{1F0F4BEF-6DC0-4BFC-A53D-B21C9352A86F}">
      <dgm:prSet/>
      <dgm:spPr/>
      <dgm:t>
        <a:bodyPr/>
        <a:lstStyle/>
        <a:p>
          <a:endParaRPr lang="pl-PL"/>
        </a:p>
      </dgm:t>
    </dgm:pt>
    <dgm:pt modelId="{869C2E6D-1A44-432A-BEEF-0F8DCE3AAC7B}">
      <dgm:prSet/>
      <dgm:spPr/>
      <dgm:t>
        <a:bodyPr/>
        <a:lstStyle/>
        <a:p>
          <a:pPr rtl="0"/>
          <a:r>
            <a:rPr lang="pl-PL" b="1" dirty="0" smtClean="0"/>
            <a:t>Samoregulacja uczenia się – samodzielne formułowanie celów</a:t>
          </a:r>
          <a:endParaRPr lang="pl-PL" b="1" dirty="0"/>
        </a:p>
      </dgm:t>
    </dgm:pt>
    <dgm:pt modelId="{2FAD1C7F-F552-4D39-AD15-9663CD635B3A}" type="parTrans" cxnId="{BBAFD38B-AF05-46BE-9697-5A86F580DA38}">
      <dgm:prSet/>
      <dgm:spPr/>
      <dgm:t>
        <a:bodyPr/>
        <a:lstStyle/>
        <a:p>
          <a:endParaRPr lang="pl-PL"/>
        </a:p>
      </dgm:t>
    </dgm:pt>
    <dgm:pt modelId="{4903533E-235D-4C41-A94F-5ABACB2B160F}" type="sibTrans" cxnId="{BBAFD38B-AF05-46BE-9697-5A86F580DA38}">
      <dgm:prSet/>
      <dgm:spPr/>
      <dgm:t>
        <a:bodyPr/>
        <a:lstStyle/>
        <a:p>
          <a:endParaRPr lang="pl-PL"/>
        </a:p>
      </dgm:t>
    </dgm:pt>
    <dgm:pt modelId="{2F7DCFBF-262A-41FC-918C-40477000F212}" type="pres">
      <dgm:prSet presAssocID="{B05285EA-2975-41EA-AF2C-8308076E434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68CA9B82-C5A1-40D4-8A71-B698336655CD}" type="pres">
      <dgm:prSet presAssocID="{1DF9B29E-1869-43F5-815E-8AD101D7DB0B}" presName="parentText" presStyleLbl="node1" presStyleIdx="0" presStyleCnt="5" custScaleY="143823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8C159EA-BD38-4A7B-86F9-09F36E6134A1}" type="pres">
      <dgm:prSet presAssocID="{7C638DE0-D336-4472-B021-1B3013A2A27D}" presName="spacer" presStyleCnt="0"/>
      <dgm:spPr/>
    </dgm:pt>
    <dgm:pt modelId="{7264678C-4A95-466E-A029-C00D0F7255F8}" type="pres">
      <dgm:prSet presAssocID="{4ACF290B-B9BB-4A45-BC99-A61BBA6AB49E}" presName="parentText" presStyleLbl="node1" presStyleIdx="1" presStyleCnt="5" custScaleY="127241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B351665-9FE3-44AE-A99D-1A1CB294C262}" type="pres">
      <dgm:prSet presAssocID="{688EF97E-6E0F-4799-8360-787A5F8AFDC6}" presName="spacer" presStyleCnt="0"/>
      <dgm:spPr/>
    </dgm:pt>
    <dgm:pt modelId="{F76D7679-AA16-4B2C-9A73-20A1175858E7}" type="pres">
      <dgm:prSet presAssocID="{EA59353A-07B2-43B8-88AF-30A98F5707B5}" presName="parentText" presStyleLbl="node1" presStyleIdx="2" presStyleCnt="5" custScaleY="157281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1B1039B-ADED-4301-8022-7A4AB6B6256B}" type="pres">
      <dgm:prSet presAssocID="{28A0EE9C-4B8E-401B-A720-9BE401224DBC}" presName="spacer" presStyleCnt="0"/>
      <dgm:spPr/>
    </dgm:pt>
    <dgm:pt modelId="{5EB64D69-F738-445D-95AB-9CF58DAAA31D}" type="pres">
      <dgm:prSet presAssocID="{6D0ECECB-A1E0-43F4-9A0E-7898A1843C4D}" presName="parentText" presStyleLbl="node1" presStyleIdx="3" presStyleCnt="5" custScaleY="154158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541DD77-750E-4239-A9D3-19BF4521AED9}" type="pres">
      <dgm:prSet presAssocID="{157B16B5-303A-4B85-AEE5-1AEAE2408630}" presName="spacer" presStyleCnt="0"/>
      <dgm:spPr/>
    </dgm:pt>
    <dgm:pt modelId="{739FC70D-8A54-4D3B-9ED9-E50DA819E67E}" type="pres">
      <dgm:prSet presAssocID="{869C2E6D-1A44-432A-BEEF-0F8DCE3AAC7B}" presName="parentText" presStyleLbl="node1" presStyleIdx="4" presStyleCnt="5" custScaleY="116308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D62018CA-2C9D-4F19-A6BB-D13104BAAD40}" type="presOf" srcId="{869C2E6D-1A44-432A-BEEF-0F8DCE3AAC7B}" destId="{739FC70D-8A54-4D3B-9ED9-E50DA819E67E}" srcOrd="0" destOrd="0" presId="urn:microsoft.com/office/officeart/2005/8/layout/vList2"/>
    <dgm:cxn modelId="{11057628-0CB5-4777-B9E5-462FCCEE14C2}" type="presOf" srcId="{B05285EA-2975-41EA-AF2C-8308076E434F}" destId="{2F7DCFBF-262A-41FC-918C-40477000F212}" srcOrd="0" destOrd="0" presId="urn:microsoft.com/office/officeart/2005/8/layout/vList2"/>
    <dgm:cxn modelId="{F1D4A1E7-D6EE-43DD-847E-A0483964C5D3}" srcId="{B05285EA-2975-41EA-AF2C-8308076E434F}" destId="{EA59353A-07B2-43B8-88AF-30A98F5707B5}" srcOrd="2" destOrd="0" parTransId="{34DC5707-7D43-4079-BD85-9440F22B9503}" sibTransId="{28A0EE9C-4B8E-401B-A720-9BE401224DBC}"/>
    <dgm:cxn modelId="{5EAB4A89-BED0-4E48-A63D-3A20AA5E9C43}" type="presOf" srcId="{1DF9B29E-1869-43F5-815E-8AD101D7DB0B}" destId="{68CA9B82-C5A1-40D4-8A71-B698336655CD}" srcOrd="0" destOrd="0" presId="urn:microsoft.com/office/officeart/2005/8/layout/vList2"/>
    <dgm:cxn modelId="{741BFC0C-7AD9-4C2E-AD03-47F2E8969189}" type="presOf" srcId="{4ACF290B-B9BB-4A45-BC99-A61BBA6AB49E}" destId="{7264678C-4A95-466E-A029-C00D0F7255F8}" srcOrd="0" destOrd="0" presId="urn:microsoft.com/office/officeart/2005/8/layout/vList2"/>
    <dgm:cxn modelId="{BBAFD38B-AF05-46BE-9697-5A86F580DA38}" srcId="{B05285EA-2975-41EA-AF2C-8308076E434F}" destId="{869C2E6D-1A44-432A-BEEF-0F8DCE3AAC7B}" srcOrd="4" destOrd="0" parTransId="{2FAD1C7F-F552-4D39-AD15-9663CD635B3A}" sibTransId="{4903533E-235D-4C41-A94F-5ABACB2B160F}"/>
    <dgm:cxn modelId="{2D02DC9D-30C1-4D3F-B694-8C271AF092A2}" type="presOf" srcId="{EA59353A-07B2-43B8-88AF-30A98F5707B5}" destId="{F76D7679-AA16-4B2C-9A73-20A1175858E7}" srcOrd="0" destOrd="0" presId="urn:microsoft.com/office/officeart/2005/8/layout/vList2"/>
    <dgm:cxn modelId="{FDB6F871-CB9C-4DE7-95E0-18555FE5D41A}" srcId="{B05285EA-2975-41EA-AF2C-8308076E434F}" destId="{4ACF290B-B9BB-4A45-BC99-A61BBA6AB49E}" srcOrd="1" destOrd="0" parTransId="{4244682F-E62D-4CAA-961A-3D0DBE2E8AA1}" sibTransId="{688EF97E-6E0F-4799-8360-787A5F8AFDC6}"/>
    <dgm:cxn modelId="{1F0F4BEF-6DC0-4BFC-A53D-B21C9352A86F}" srcId="{B05285EA-2975-41EA-AF2C-8308076E434F}" destId="{6D0ECECB-A1E0-43F4-9A0E-7898A1843C4D}" srcOrd="3" destOrd="0" parTransId="{4ED8ECE4-40AE-40BE-BEBC-EF50B3CDC384}" sibTransId="{157B16B5-303A-4B85-AEE5-1AEAE2408630}"/>
    <dgm:cxn modelId="{C0C8F7BE-5E9D-4E2E-B6DB-377B9A5639BA}" type="presOf" srcId="{6D0ECECB-A1E0-43F4-9A0E-7898A1843C4D}" destId="{5EB64D69-F738-445D-95AB-9CF58DAAA31D}" srcOrd="0" destOrd="0" presId="urn:microsoft.com/office/officeart/2005/8/layout/vList2"/>
    <dgm:cxn modelId="{762C31CC-EF99-4122-86CD-D2FF7C438FAE}" srcId="{B05285EA-2975-41EA-AF2C-8308076E434F}" destId="{1DF9B29E-1869-43F5-815E-8AD101D7DB0B}" srcOrd="0" destOrd="0" parTransId="{0EAE70F7-970E-4876-8396-68DC1AEB02AB}" sibTransId="{7C638DE0-D336-4472-B021-1B3013A2A27D}"/>
    <dgm:cxn modelId="{49B22443-B1E3-423E-9EB2-188ABC6C0E35}" type="presParOf" srcId="{2F7DCFBF-262A-41FC-918C-40477000F212}" destId="{68CA9B82-C5A1-40D4-8A71-B698336655CD}" srcOrd="0" destOrd="0" presId="urn:microsoft.com/office/officeart/2005/8/layout/vList2"/>
    <dgm:cxn modelId="{75C7D5FC-0D98-46CF-B2C2-811D2E68FE43}" type="presParOf" srcId="{2F7DCFBF-262A-41FC-918C-40477000F212}" destId="{E8C159EA-BD38-4A7B-86F9-09F36E6134A1}" srcOrd="1" destOrd="0" presId="urn:microsoft.com/office/officeart/2005/8/layout/vList2"/>
    <dgm:cxn modelId="{25991C0A-5912-41EB-8464-6B1574ED43B4}" type="presParOf" srcId="{2F7DCFBF-262A-41FC-918C-40477000F212}" destId="{7264678C-4A95-466E-A029-C00D0F7255F8}" srcOrd="2" destOrd="0" presId="urn:microsoft.com/office/officeart/2005/8/layout/vList2"/>
    <dgm:cxn modelId="{FD753FB2-ABB8-4249-B574-4EC0A7EB126B}" type="presParOf" srcId="{2F7DCFBF-262A-41FC-918C-40477000F212}" destId="{AB351665-9FE3-44AE-A99D-1A1CB294C262}" srcOrd="3" destOrd="0" presId="urn:microsoft.com/office/officeart/2005/8/layout/vList2"/>
    <dgm:cxn modelId="{8C965C7C-C877-48D1-B717-A0330C30AEAC}" type="presParOf" srcId="{2F7DCFBF-262A-41FC-918C-40477000F212}" destId="{F76D7679-AA16-4B2C-9A73-20A1175858E7}" srcOrd="4" destOrd="0" presId="urn:microsoft.com/office/officeart/2005/8/layout/vList2"/>
    <dgm:cxn modelId="{E06185BE-47D7-44A3-BF15-B5CC7A2415DC}" type="presParOf" srcId="{2F7DCFBF-262A-41FC-918C-40477000F212}" destId="{E1B1039B-ADED-4301-8022-7A4AB6B6256B}" srcOrd="5" destOrd="0" presId="urn:microsoft.com/office/officeart/2005/8/layout/vList2"/>
    <dgm:cxn modelId="{A78B8029-9971-4145-9A78-C38EDC703074}" type="presParOf" srcId="{2F7DCFBF-262A-41FC-918C-40477000F212}" destId="{5EB64D69-F738-445D-95AB-9CF58DAAA31D}" srcOrd="6" destOrd="0" presId="urn:microsoft.com/office/officeart/2005/8/layout/vList2"/>
    <dgm:cxn modelId="{3DFB67F0-D058-45E9-9D6C-95D7025C765C}" type="presParOf" srcId="{2F7DCFBF-262A-41FC-918C-40477000F212}" destId="{E541DD77-750E-4239-A9D3-19BF4521AED9}" srcOrd="7" destOrd="0" presId="urn:microsoft.com/office/officeart/2005/8/layout/vList2"/>
    <dgm:cxn modelId="{09E1012B-DAAA-4C71-92D3-F3B0A807535D}" type="presParOf" srcId="{2F7DCFBF-262A-41FC-918C-40477000F212}" destId="{739FC70D-8A54-4D3B-9ED9-E50DA819E67E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54BABD9-D60B-41BD-9FCA-4878E4E1B3A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33096123-BAA8-43CC-A382-AFEAE435E498}">
      <dgm:prSet custT="1"/>
      <dgm:spPr/>
      <dgm:t>
        <a:bodyPr/>
        <a:lstStyle/>
        <a:p>
          <a:pPr algn="ctr" rtl="0"/>
          <a:r>
            <a:rPr lang="pl-PL" sz="3400" b="1" dirty="0" smtClean="0"/>
            <a:t>Założenia nowego modelu wspomagania</a:t>
          </a:r>
          <a:endParaRPr lang="pl-PL" sz="3400" dirty="0"/>
        </a:p>
      </dgm:t>
    </dgm:pt>
    <dgm:pt modelId="{7D3AE680-2B82-41A1-B75F-97FB05B5B757}" type="parTrans" cxnId="{7D65D317-3CA2-49A8-8A6E-6F02129E255E}">
      <dgm:prSet/>
      <dgm:spPr/>
      <dgm:t>
        <a:bodyPr/>
        <a:lstStyle/>
        <a:p>
          <a:endParaRPr lang="pl-PL"/>
        </a:p>
      </dgm:t>
    </dgm:pt>
    <dgm:pt modelId="{337D2EEE-728C-472A-829F-F05E245EEDE7}" type="sibTrans" cxnId="{7D65D317-3CA2-49A8-8A6E-6F02129E255E}">
      <dgm:prSet/>
      <dgm:spPr/>
      <dgm:t>
        <a:bodyPr/>
        <a:lstStyle/>
        <a:p>
          <a:endParaRPr lang="pl-PL"/>
        </a:p>
      </dgm:t>
    </dgm:pt>
    <dgm:pt modelId="{D98EEB57-FFB4-4946-B4EE-4926F7242A9C}" type="pres">
      <dgm:prSet presAssocID="{554BABD9-D60B-41BD-9FCA-4878E4E1B3A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18E2C509-3A44-4A7B-AF93-6DAD291739D4}" type="pres">
      <dgm:prSet presAssocID="{33096123-BAA8-43CC-A382-AFEAE435E498}" presName="parentText" presStyleLbl="node1" presStyleIdx="0" presStyleCnt="1" custScaleY="268716" custLinFactNeighborX="926" custLinFactNeighborY="-23126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7946F967-4771-456E-A47E-6D67F234EFCF}" type="presOf" srcId="{33096123-BAA8-43CC-A382-AFEAE435E498}" destId="{18E2C509-3A44-4A7B-AF93-6DAD291739D4}" srcOrd="0" destOrd="0" presId="urn:microsoft.com/office/officeart/2005/8/layout/vList2"/>
    <dgm:cxn modelId="{7D65D317-3CA2-49A8-8A6E-6F02129E255E}" srcId="{554BABD9-D60B-41BD-9FCA-4878E4E1B3A6}" destId="{33096123-BAA8-43CC-A382-AFEAE435E498}" srcOrd="0" destOrd="0" parTransId="{7D3AE680-2B82-41A1-B75F-97FB05B5B757}" sibTransId="{337D2EEE-728C-472A-829F-F05E245EEDE7}"/>
    <dgm:cxn modelId="{DE41FCEA-ADAA-457D-BE85-A93C17CC897A}" type="presOf" srcId="{554BABD9-D60B-41BD-9FCA-4878E4E1B3A6}" destId="{D98EEB57-FFB4-4946-B4EE-4926F7242A9C}" srcOrd="0" destOrd="0" presId="urn:microsoft.com/office/officeart/2005/8/layout/vList2"/>
    <dgm:cxn modelId="{25C5D1A5-F997-4BBE-8095-B94FD9A6F64E}" type="presParOf" srcId="{D98EEB57-FFB4-4946-B4EE-4926F7242A9C}" destId="{18E2C509-3A44-4A7B-AF93-6DAD291739D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A3E6E10-F187-414E-B932-47EAA08504F7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pl-PL"/>
        </a:p>
      </dgm:t>
    </dgm:pt>
    <dgm:pt modelId="{89624787-F84A-4582-A679-DB724542F54E}">
      <dgm:prSet/>
      <dgm:spPr/>
      <dgm:t>
        <a:bodyPr/>
        <a:lstStyle/>
        <a:p>
          <a:pPr rtl="0"/>
          <a:r>
            <a:rPr lang="pl-PL" b="1" dirty="0" smtClean="0"/>
            <a:t>Szkoła jest odpowiedzialna  za własny rozwój</a:t>
          </a:r>
          <a:endParaRPr lang="pl-PL" b="1" dirty="0"/>
        </a:p>
      </dgm:t>
    </dgm:pt>
    <dgm:pt modelId="{2A11E958-C8B1-4CD8-A46C-B52562839E35}" type="parTrans" cxnId="{2CAEAB1C-BD42-4D79-905F-2180B7829D23}">
      <dgm:prSet/>
      <dgm:spPr/>
      <dgm:t>
        <a:bodyPr/>
        <a:lstStyle/>
        <a:p>
          <a:endParaRPr lang="pl-PL"/>
        </a:p>
      </dgm:t>
    </dgm:pt>
    <dgm:pt modelId="{E8BF79A9-40BE-44F7-A442-172AEC346753}" type="sibTrans" cxnId="{2CAEAB1C-BD42-4D79-905F-2180B7829D23}">
      <dgm:prSet/>
      <dgm:spPr/>
      <dgm:t>
        <a:bodyPr/>
        <a:lstStyle/>
        <a:p>
          <a:endParaRPr lang="pl-PL"/>
        </a:p>
      </dgm:t>
    </dgm:pt>
    <dgm:pt modelId="{AEFFCD50-199B-41B3-AEAC-6BCCBC28E0F2}">
      <dgm:prSet/>
      <dgm:spPr/>
      <dgm:t>
        <a:bodyPr/>
        <a:lstStyle/>
        <a:p>
          <a:pPr rtl="0"/>
          <a:r>
            <a:rPr lang="pl-PL" b="1" dirty="0" smtClean="0"/>
            <a:t>Podstawą działań jest diagnoza potrzeb szkoły</a:t>
          </a:r>
          <a:endParaRPr lang="pl-PL" b="1" dirty="0"/>
        </a:p>
      </dgm:t>
    </dgm:pt>
    <dgm:pt modelId="{B2CEC417-54AF-42E1-B314-A15A53E3ADD4}" type="parTrans" cxnId="{BE3B4CE0-C327-4B4B-BF36-AA5EC03660B5}">
      <dgm:prSet/>
      <dgm:spPr/>
      <dgm:t>
        <a:bodyPr/>
        <a:lstStyle/>
        <a:p>
          <a:endParaRPr lang="pl-PL"/>
        </a:p>
      </dgm:t>
    </dgm:pt>
    <dgm:pt modelId="{29D5D2D8-C396-4115-A515-8E98E5565B04}" type="sibTrans" cxnId="{BE3B4CE0-C327-4B4B-BF36-AA5EC03660B5}">
      <dgm:prSet/>
      <dgm:spPr/>
      <dgm:t>
        <a:bodyPr/>
        <a:lstStyle/>
        <a:p>
          <a:endParaRPr lang="pl-PL"/>
        </a:p>
      </dgm:t>
    </dgm:pt>
    <dgm:pt modelId="{86F7AB68-7EA0-43F5-91A7-770E432D65E1}">
      <dgm:prSet/>
      <dgm:spPr/>
      <dgm:t>
        <a:bodyPr/>
        <a:lstStyle/>
        <a:p>
          <a:pPr rtl="0"/>
          <a:r>
            <a:rPr lang="pl-PL" b="1" u="none" dirty="0" smtClean="0"/>
            <a:t>Placówki wspomagania są partnerami szkoły</a:t>
          </a:r>
          <a:endParaRPr lang="pl-PL" u="none" dirty="0"/>
        </a:p>
      </dgm:t>
    </dgm:pt>
    <dgm:pt modelId="{4732356B-37B0-47BC-B344-4185E1704471}" type="parTrans" cxnId="{AEEF57B5-8B2E-42CA-AD69-81D727D60C8C}">
      <dgm:prSet/>
      <dgm:spPr/>
      <dgm:t>
        <a:bodyPr/>
        <a:lstStyle/>
        <a:p>
          <a:endParaRPr lang="pl-PL"/>
        </a:p>
      </dgm:t>
    </dgm:pt>
    <dgm:pt modelId="{9B3D2E1E-A7DB-42A5-8D6D-7462AE0556AA}" type="sibTrans" cxnId="{AEEF57B5-8B2E-42CA-AD69-81D727D60C8C}">
      <dgm:prSet/>
      <dgm:spPr/>
      <dgm:t>
        <a:bodyPr/>
        <a:lstStyle/>
        <a:p>
          <a:endParaRPr lang="pl-PL"/>
        </a:p>
      </dgm:t>
    </dgm:pt>
    <dgm:pt modelId="{F897C34C-B30A-43C8-B700-C867E71F5AB3}">
      <dgm:prSet/>
      <dgm:spPr/>
      <dgm:t>
        <a:bodyPr/>
        <a:lstStyle/>
        <a:p>
          <a:pPr rtl="0"/>
          <a:r>
            <a:rPr lang="pl-PL" b="1" dirty="0" smtClean="0"/>
            <a:t>Wspomaganie jest procesem</a:t>
          </a:r>
          <a:endParaRPr lang="pl-PL" b="1" dirty="0"/>
        </a:p>
      </dgm:t>
    </dgm:pt>
    <dgm:pt modelId="{008998BD-6F31-4167-A82C-AE28EA92A2AE}" type="parTrans" cxnId="{4F5B397E-7BBE-40F1-AD16-F3F8B1A8330E}">
      <dgm:prSet/>
      <dgm:spPr/>
      <dgm:t>
        <a:bodyPr/>
        <a:lstStyle/>
        <a:p>
          <a:endParaRPr lang="pl-PL"/>
        </a:p>
      </dgm:t>
    </dgm:pt>
    <dgm:pt modelId="{9996ACD4-A677-47FF-88EB-42FA248CE2EB}" type="sibTrans" cxnId="{4F5B397E-7BBE-40F1-AD16-F3F8B1A8330E}">
      <dgm:prSet/>
      <dgm:spPr/>
      <dgm:t>
        <a:bodyPr/>
        <a:lstStyle/>
        <a:p>
          <a:endParaRPr lang="pl-PL"/>
        </a:p>
      </dgm:t>
    </dgm:pt>
    <dgm:pt modelId="{7D5D722C-E999-4368-B825-D9C47103E87B}">
      <dgm:prSet/>
      <dgm:spPr/>
      <dgm:t>
        <a:bodyPr/>
        <a:lstStyle/>
        <a:p>
          <a:endParaRPr lang="pl-PL" dirty="0"/>
        </a:p>
      </dgm:t>
    </dgm:pt>
    <dgm:pt modelId="{DDF2ADF4-13DF-43ED-8B21-08FAE99182E5}" type="parTrans" cxnId="{1B9F29E1-9D02-490A-BAFE-55D7973942E5}">
      <dgm:prSet/>
      <dgm:spPr/>
      <dgm:t>
        <a:bodyPr/>
        <a:lstStyle/>
        <a:p>
          <a:endParaRPr lang="pl-PL"/>
        </a:p>
      </dgm:t>
    </dgm:pt>
    <dgm:pt modelId="{A3274886-B593-4754-AAB8-84F207FE9A6D}" type="sibTrans" cxnId="{1B9F29E1-9D02-490A-BAFE-55D7973942E5}">
      <dgm:prSet/>
      <dgm:spPr/>
      <dgm:t>
        <a:bodyPr/>
        <a:lstStyle/>
        <a:p>
          <a:endParaRPr lang="pl-PL"/>
        </a:p>
      </dgm:t>
    </dgm:pt>
    <dgm:pt modelId="{95D82257-F99D-4BBC-827F-A85E89A1DDE6}">
      <dgm:prSet/>
      <dgm:spPr/>
      <dgm:t>
        <a:bodyPr/>
        <a:lstStyle/>
        <a:p>
          <a:endParaRPr lang="pl-PL" dirty="0"/>
        </a:p>
      </dgm:t>
    </dgm:pt>
    <dgm:pt modelId="{BD5358E8-E15D-4F7E-897D-45D9BAC56EFC}" type="parTrans" cxnId="{69F5D95D-FFCA-4CC3-8257-712D5079FBA0}">
      <dgm:prSet/>
      <dgm:spPr/>
      <dgm:t>
        <a:bodyPr/>
        <a:lstStyle/>
        <a:p>
          <a:endParaRPr lang="pl-PL"/>
        </a:p>
      </dgm:t>
    </dgm:pt>
    <dgm:pt modelId="{ED8A4B98-68A4-44ED-96E0-3C255692E74E}" type="sibTrans" cxnId="{69F5D95D-FFCA-4CC3-8257-712D5079FBA0}">
      <dgm:prSet/>
      <dgm:spPr/>
      <dgm:t>
        <a:bodyPr/>
        <a:lstStyle/>
        <a:p>
          <a:endParaRPr lang="pl-PL"/>
        </a:p>
      </dgm:t>
    </dgm:pt>
    <dgm:pt modelId="{225E30B9-BA42-49DC-B15F-CD5217863960}" type="pres">
      <dgm:prSet presAssocID="{6A3E6E10-F187-414E-B932-47EAA08504F7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F07455A0-E2D5-492D-AA4D-FEDE3843262F}" type="pres">
      <dgm:prSet presAssocID="{6A3E6E10-F187-414E-B932-47EAA08504F7}" presName="diamond" presStyleLbl="bgShp" presStyleIdx="0" presStyleCnt="1"/>
      <dgm:spPr/>
    </dgm:pt>
    <dgm:pt modelId="{7C86E05D-BDD5-4DF2-864C-2860CD8A1375}" type="pres">
      <dgm:prSet presAssocID="{6A3E6E10-F187-414E-B932-47EAA08504F7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5D88D20-40AD-4978-8200-67D03F101B54}" type="pres">
      <dgm:prSet presAssocID="{6A3E6E10-F187-414E-B932-47EAA08504F7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0EE0D61A-8720-4E0C-A172-C0B7116920BE}" type="pres">
      <dgm:prSet presAssocID="{6A3E6E10-F187-414E-B932-47EAA08504F7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9908D95-456B-4109-9A4B-D62757C3B808}" type="pres">
      <dgm:prSet presAssocID="{6A3E6E10-F187-414E-B932-47EAA08504F7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AEEF57B5-8B2E-42CA-AD69-81D727D60C8C}" srcId="{6A3E6E10-F187-414E-B932-47EAA08504F7}" destId="{86F7AB68-7EA0-43F5-91A7-770E432D65E1}" srcOrd="2" destOrd="0" parTransId="{4732356B-37B0-47BC-B344-4185E1704471}" sibTransId="{9B3D2E1E-A7DB-42A5-8D6D-7462AE0556AA}"/>
    <dgm:cxn modelId="{5C78EFC0-6A26-4614-A5FD-B642AA094534}" type="presOf" srcId="{6A3E6E10-F187-414E-B932-47EAA08504F7}" destId="{225E30B9-BA42-49DC-B15F-CD5217863960}" srcOrd="0" destOrd="0" presId="urn:microsoft.com/office/officeart/2005/8/layout/matrix3"/>
    <dgm:cxn modelId="{1B9F29E1-9D02-490A-BAFE-55D7973942E5}" srcId="{6A3E6E10-F187-414E-B932-47EAA08504F7}" destId="{7D5D722C-E999-4368-B825-D9C47103E87B}" srcOrd="4" destOrd="0" parTransId="{DDF2ADF4-13DF-43ED-8B21-08FAE99182E5}" sibTransId="{A3274886-B593-4754-AAB8-84F207FE9A6D}"/>
    <dgm:cxn modelId="{69F5D95D-FFCA-4CC3-8257-712D5079FBA0}" srcId="{6A3E6E10-F187-414E-B932-47EAA08504F7}" destId="{95D82257-F99D-4BBC-827F-A85E89A1DDE6}" srcOrd="5" destOrd="0" parTransId="{BD5358E8-E15D-4F7E-897D-45D9BAC56EFC}" sibTransId="{ED8A4B98-68A4-44ED-96E0-3C255692E74E}"/>
    <dgm:cxn modelId="{4F5B397E-7BBE-40F1-AD16-F3F8B1A8330E}" srcId="{6A3E6E10-F187-414E-B932-47EAA08504F7}" destId="{F897C34C-B30A-43C8-B700-C867E71F5AB3}" srcOrd="3" destOrd="0" parTransId="{008998BD-6F31-4167-A82C-AE28EA92A2AE}" sibTransId="{9996ACD4-A677-47FF-88EB-42FA248CE2EB}"/>
    <dgm:cxn modelId="{BE3B4CE0-C327-4B4B-BF36-AA5EC03660B5}" srcId="{6A3E6E10-F187-414E-B932-47EAA08504F7}" destId="{AEFFCD50-199B-41B3-AEAC-6BCCBC28E0F2}" srcOrd="1" destOrd="0" parTransId="{B2CEC417-54AF-42E1-B314-A15A53E3ADD4}" sibTransId="{29D5D2D8-C396-4115-A515-8E98E5565B04}"/>
    <dgm:cxn modelId="{2E5670CC-6723-4B33-8B2F-768C81002BE2}" type="presOf" srcId="{F897C34C-B30A-43C8-B700-C867E71F5AB3}" destId="{19908D95-456B-4109-9A4B-D62757C3B808}" srcOrd="0" destOrd="0" presId="urn:microsoft.com/office/officeart/2005/8/layout/matrix3"/>
    <dgm:cxn modelId="{94F03551-94DD-4EDE-B985-426620723067}" type="presOf" srcId="{AEFFCD50-199B-41B3-AEAC-6BCCBC28E0F2}" destId="{55D88D20-40AD-4978-8200-67D03F101B54}" srcOrd="0" destOrd="0" presId="urn:microsoft.com/office/officeart/2005/8/layout/matrix3"/>
    <dgm:cxn modelId="{52240EBD-3FCF-4A86-9C9E-84B9811E8D30}" type="presOf" srcId="{89624787-F84A-4582-A679-DB724542F54E}" destId="{7C86E05D-BDD5-4DF2-864C-2860CD8A1375}" srcOrd="0" destOrd="0" presId="urn:microsoft.com/office/officeart/2005/8/layout/matrix3"/>
    <dgm:cxn modelId="{37DF2A34-D73E-4F44-972C-A7DBB7449984}" type="presOf" srcId="{86F7AB68-7EA0-43F5-91A7-770E432D65E1}" destId="{0EE0D61A-8720-4E0C-A172-C0B7116920BE}" srcOrd="0" destOrd="0" presId="urn:microsoft.com/office/officeart/2005/8/layout/matrix3"/>
    <dgm:cxn modelId="{2CAEAB1C-BD42-4D79-905F-2180B7829D23}" srcId="{6A3E6E10-F187-414E-B932-47EAA08504F7}" destId="{89624787-F84A-4582-A679-DB724542F54E}" srcOrd="0" destOrd="0" parTransId="{2A11E958-C8B1-4CD8-A46C-B52562839E35}" sibTransId="{E8BF79A9-40BE-44F7-A442-172AEC346753}"/>
    <dgm:cxn modelId="{2027A6EE-050F-4D24-B5DE-1DD9CB38ACE5}" type="presParOf" srcId="{225E30B9-BA42-49DC-B15F-CD5217863960}" destId="{F07455A0-E2D5-492D-AA4D-FEDE3843262F}" srcOrd="0" destOrd="0" presId="urn:microsoft.com/office/officeart/2005/8/layout/matrix3"/>
    <dgm:cxn modelId="{D3CB314B-8A07-4E69-A498-00F09A762BE1}" type="presParOf" srcId="{225E30B9-BA42-49DC-B15F-CD5217863960}" destId="{7C86E05D-BDD5-4DF2-864C-2860CD8A1375}" srcOrd="1" destOrd="0" presId="urn:microsoft.com/office/officeart/2005/8/layout/matrix3"/>
    <dgm:cxn modelId="{FC816781-B947-44F7-A4F5-028B27C2D932}" type="presParOf" srcId="{225E30B9-BA42-49DC-B15F-CD5217863960}" destId="{55D88D20-40AD-4978-8200-67D03F101B54}" srcOrd="2" destOrd="0" presId="urn:microsoft.com/office/officeart/2005/8/layout/matrix3"/>
    <dgm:cxn modelId="{0FDB923F-B9FE-4295-9DFA-1FF5CD5159FD}" type="presParOf" srcId="{225E30B9-BA42-49DC-B15F-CD5217863960}" destId="{0EE0D61A-8720-4E0C-A172-C0B7116920BE}" srcOrd="3" destOrd="0" presId="urn:microsoft.com/office/officeart/2005/8/layout/matrix3"/>
    <dgm:cxn modelId="{D5A88951-0BEB-4275-9923-C750F292A131}" type="presParOf" srcId="{225E30B9-BA42-49DC-B15F-CD5217863960}" destId="{19908D95-456B-4109-9A4B-D62757C3B808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FBBE541-4706-461D-83A8-86B2655578C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7365C4A9-1F28-4025-9422-49312E68DDE4}">
      <dgm:prSet/>
      <dgm:spPr/>
      <dgm:t>
        <a:bodyPr/>
        <a:lstStyle/>
        <a:p>
          <a:pPr rtl="0"/>
          <a:r>
            <a:rPr lang="pl-PL" b="1" dirty="0" smtClean="0"/>
            <a:t>Nierówny dostęp nauczycieli </a:t>
          </a:r>
          <a:r>
            <a:rPr lang="pl-PL" b="0" dirty="0" smtClean="0"/>
            <a:t>do różnych form doskonalenia</a:t>
          </a:r>
          <a:endParaRPr lang="pl-PL" b="0" dirty="0"/>
        </a:p>
      </dgm:t>
    </dgm:pt>
    <dgm:pt modelId="{0497D124-168E-444B-B19A-02A31C755DC3}" type="parTrans" cxnId="{01EDE11E-D07D-4447-A724-1D7E78EFC0CD}">
      <dgm:prSet/>
      <dgm:spPr/>
      <dgm:t>
        <a:bodyPr/>
        <a:lstStyle/>
        <a:p>
          <a:endParaRPr lang="pl-PL"/>
        </a:p>
      </dgm:t>
    </dgm:pt>
    <dgm:pt modelId="{9D0F1E1F-0F45-4EC4-851F-6C513D31568F}" type="sibTrans" cxnId="{01EDE11E-D07D-4447-A724-1D7E78EFC0CD}">
      <dgm:prSet/>
      <dgm:spPr/>
      <dgm:t>
        <a:bodyPr/>
        <a:lstStyle/>
        <a:p>
          <a:endParaRPr lang="pl-PL"/>
        </a:p>
      </dgm:t>
    </dgm:pt>
    <dgm:pt modelId="{A8D581F7-FC9B-4919-88E6-8458295D9A67}">
      <dgm:prSet/>
      <dgm:spPr/>
      <dgm:t>
        <a:bodyPr/>
        <a:lstStyle/>
        <a:p>
          <a:pPr rtl="0"/>
          <a:r>
            <a:rPr lang="pl-PL" b="1" dirty="0" smtClean="0"/>
            <a:t>Kierowanie oferty doskonalenia do pojedynczych nauczycieli, </a:t>
          </a:r>
          <a:r>
            <a:rPr lang="pl-PL" b="0" dirty="0" smtClean="0"/>
            <a:t>niedostateczne uwzględnianie potrzeb szkół</a:t>
          </a:r>
          <a:endParaRPr lang="pl-PL" b="0" dirty="0"/>
        </a:p>
      </dgm:t>
    </dgm:pt>
    <dgm:pt modelId="{DFEF4459-02F0-41EB-8A10-D6EA526B169B}" type="parTrans" cxnId="{EECEA1DC-C1C6-4A91-84A9-DDFBA43D6EF0}">
      <dgm:prSet/>
      <dgm:spPr/>
      <dgm:t>
        <a:bodyPr/>
        <a:lstStyle/>
        <a:p>
          <a:endParaRPr lang="pl-PL"/>
        </a:p>
      </dgm:t>
    </dgm:pt>
    <dgm:pt modelId="{7D798028-D31C-41F5-8E3E-94AA1FBE92AB}" type="sibTrans" cxnId="{EECEA1DC-C1C6-4A91-84A9-DDFBA43D6EF0}">
      <dgm:prSet/>
      <dgm:spPr/>
      <dgm:t>
        <a:bodyPr/>
        <a:lstStyle/>
        <a:p>
          <a:endParaRPr lang="pl-PL"/>
        </a:p>
      </dgm:t>
    </dgm:pt>
    <dgm:pt modelId="{FEBAD715-5ACA-4D04-B336-2064E6765202}">
      <dgm:prSet/>
      <dgm:spPr/>
      <dgm:t>
        <a:bodyPr/>
        <a:lstStyle/>
        <a:p>
          <a:pPr rtl="0"/>
          <a:r>
            <a:rPr lang="pl-PL" dirty="0" smtClean="0"/>
            <a:t>Niska efektywność doskonalenia – </a:t>
          </a:r>
          <a:r>
            <a:rPr lang="pl-PL" b="1" dirty="0" smtClean="0"/>
            <a:t>niewykorzystywanie przez nauczycieli zdobytej wiedzy i umiejętności w codziennej pracy </a:t>
          </a:r>
          <a:endParaRPr lang="pl-PL" dirty="0"/>
        </a:p>
      </dgm:t>
    </dgm:pt>
    <dgm:pt modelId="{3FB37625-21DF-47A9-858E-1451CDBA090B}" type="parTrans" cxnId="{F21EEC68-48E9-49FB-84C4-7664FE68FB37}">
      <dgm:prSet/>
      <dgm:spPr/>
      <dgm:t>
        <a:bodyPr/>
        <a:lstStyle/>
        <a:p>
          <a:endParaRPr lang="pl-PL"/>
        </a:p>
      </dgm:t>
    </dgm:pt>
    <dgm:pt modelId="{B4FFEA66-6302-4355-93CB-D532DEC0B242}" type="sibTrans" cxnId="{F21EEC68-48E9-49FB-84C4-7664FE68FB37}">
      <dgm:prSet/>
      <dgm:spPr/>
      <dgm:t>
        <a:bodyPr/>
        <a:lstStyle/>
        <a:p>
          <a:endParaRPr lang="pl-PL"/>
        </a:p>
      </dgm:t>
    </dgm:pt>
    <dgm:pt modelId="{1840E3AC-BB38-4E59-B4D3-FA6162DEC7BD}">
      <dgm:prSet/>
      <dgm:spPr/>
      <dgm:t>
        <a:bodyPr/>
        <a:lstStyle/>
        <a:p>
          <a:pPr rtl="0"/>
          <a:r>
            <a:rPr lang="pl-PL" b="1" dirty="0" smtClean="0"/>
            <a:t>Oferta placówek ograniczona kompetencjami zatrudnionej kadry </a:t>
          </a:r>
          <a:endParaRPr lang="pl-PL" dirty="0"/>
        </a:p>
      </dgm:t>
    </dgm:pt>
    <dgm:pt modelId="{6884BED0-F944-4555-B626-4EDA4CC0F318}" type="parTrans" cxnId="{3E3C4C98-6A27-4AD6-97A4-090D8CD16B6D}">
      <dgm:prSet/>
      <dgm:spPr/>
      <dgm:t>
        <a:bodyPr/>
        <a:lstStyle/>
        <a:p>
          <a:endParaRPr lang="pl-PL"/>
        </a:p>
      </dgm:t>
    </dgm:pt>
    <dgm:pt modelId="{31C62F84-3A88-4836-91E6-9601AC31F261}" type="sibTrans" cxnId="{3E3C4C98-6A27-4AD6-97A4-090D8CD16B6D}">
      <dgm:prSet/>
      <dgm:spPr/>
      <dgm:t>
        <a:bodyPr/>
        <a:lstStyle/>
        <a:p>
          <a:endParaRPr lang="pl-PL"/>
        </a:p>
      </dgm:t>
    </dgm:pt>
    <dgm:pt modelId="{75BC8C87-F028-42D5-8F30-A86CFA6EC48E}">
      <dgm:prSet/>
      <dgm:spPr/>
      <dgm:t>
        <a:bodyPr/>
        <a:lstStyle/>
        <a:p>
          <a:pPr rtl="0"/>
          <a:r>
            <a:rPr lang="pl-PL" b="1" dirty="0" smtClean="0"/>
            <a:t>Niewystarczająca współpraca placówek z innymi instytucjami </a:t>
          </a:r>
          <a:r>
            <a:rPr lang="pl-PL" dirty="0" smtClean="0"/>
            <a:t>(np. szkołami wyższymi, przedsiębiorcami), a ponadto </a:t>
          </a:r>
          <a:r>
            <a:rPr lang="pl-PL" b="1" dirty="0" smtClean="0"/>
            <a:t>specjalistami i ekspertami</a:t>
          </a:r>
          <a:endParaRPr lang="pl-PL" dirty="0"/>
        </a:p>
      </dgm:t>
    </dgm:pt>
    <dgm:pt modelId="{CF765DA4-9176-4BB5-ADDF-B720DF0EE837}" type="parTrans" cxnId="{F6E95EE1-0768-4239-A274-1CC07F2B0667}">
      <dgm:prSet/>
      <dgm:spPr/>
      <dgm:t>
        <a:bodyPr/>
        <a:lstStyle/>
        <a:p>
          <a:endParaRPr lang="pl-PL"/>
        </a:p>
      </dgm:t>
    </dgm:pt>
    <dgm:pt modelId="{BC7253C6-16ED-4024-B63F-72E7853690F9}" type="sibTrans" cxnId="{F6E95EE1-0768-4239-A274-1CC07F2B0667}">
      <dgm:prSet/>
      <dgm:spPr/>
      <dgm:t>
        <a:bodyPr/>
        <a:lstStyle/>
        <a:p>
          <a:endParaRPr lang="pl-PL"/>
        </a:p>
      </dgm:t>
    </dgm:pt>
    <dgm:pt modelId="{6919494B-C888-464A-BCB4-026D6DF7270F}" type="pres">
      <dgm:prSet presAssocID="{7FBBE541-4706-461D-83A8-86B2655578CC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pl-PL"/>
        </a:p>
      </dgm:t>
    </dgm:pt>
    <dgm:pt modelId="{EB02767A-D455-4F25-880C-C0E59DB73340}" type="pres">
      <dgm:prSet presAssocID="{7365C4A9-1F28-4025-9422-49312E68DDE4}" presName="thickLine" presStyleLbl="alignNode1" presStyleIdx="0" presStyleCnt="5"/>
      <dgm:spPr/>
    </dgm:pt>
    <dgm:pt modelId="{51030C2C-4AA3-4D6B-97D6-521129844CAD}" type="pres">
      <dgm:prSet presAssocID="{7365C4A9-1F28-4025-9422-49312E68DDE4}" presName="horz1" presStyleCnt="0"/>
      <dgm:spPr/>
    </dgm:pt>
    <dgm:pt modelId="{1B11D2AA-B02D-466E-AE89-1F68B4417104}" type="pres">
      <dgm:prSet presAssocID="{7365C4A9-1F28-4025-9422-49312E68DDE4}" presName="tx1" presStyleLbl="revTx" presStyleIdx="0" presStyleCnt="5"/>
      <dgm:spPr/>
      <dgm:t>
        <a:bodyPr/>
        <a:lstStyle/>
        <a:p>
          <a:endParaRPr lang="pl-PL"/>
        </a:p>
      </dgm:t>
    </dgm:pt>
    <dgm:pt modelId="{906C70C7-7C36-41A6-AAC9-746E9731AB0E}" type="pres">
      <dgm:prSet presAssocID="{7365C4A9-1F28-4025-9422-49312E68DDE4}" presName="vert1" presStyleCnt="0"/>
      <dgm:spPr/>
    </dgm:pt>
    <dgm:pt modelId="{925EFF31-C80F-4BDA-9AD7-56864C1F50E8}" type="pres">
      <dgm:prSet presAssocID="{A8D581F7-FC9B-4919-88E6-8458295D9A67}" presName="thickLine" presStyleLbl="alignNode1" presStyleIdx="1" presStyleCnt="5"/>
      <dgm:spPr/>
    </dgm:pt>
    <dgm:pt modelId="{35CA9C6E-B80F-4D9B-9432-8F92E63F2098}" type="pres">
      <dgm:prSet presAssocID="{A8D581F7-FC9B-4919-88E6-8458295D9A67}" presName="horz1" presStyleCnt="0"/>
      <dgm:spPr/>
    </dgm:pt>
    <dgm:pt modelId="{30984BB6-E73E-421E-9CEE-4318A06C3787}" type="pres">
      <dgm:prSet presAssocID="{A8D581F7-FC9B-4919-88E6-8458295D9A67}" presName="tx1" presStyleLbl="revTx" presStyleIdx="1" presStyleCnt="5"/>
      <dgm:spPr/>
      <dgm:t>
        <a:bodyPr/>
        <a:lstStyle/>
        <a:p>
          <a:endParaRPr lang="pl-PL"/>
        </a:p>
      </dgm:t>
    </dgm:pt>
    <dgm:pt modelId="{E956E010-F948-4EA3-AD99-D13284AA17F6}" type="pres">
      <dgm:prSet presAssocID="{A8D581F7-FC9B-4919-88E6-8458295D9A67}" presName="vert1" presStyleCnt="0"/>
      <dgm:spPr/>
    </dgm:pt>
    <dgm:pt modelId="{FAF7B92D-58BD-4DDD-8D17-1E852654EF5C}" type="pres">
      <dgm:prSet presAssocID="{FEBAD715-5ACA-4D04-B336-2064E6765202}" presName="thickLine" presStyleLbl="alignNode1" presStyleIdx="2" presStyleCnt="5"/>
      <dgm:spPr/>
    </dgm:pt>
    <dgm:pt modelId="{8CB8AF2C-0B94-44DD-B646-F3856E9169A1}" type="pres">
      <dgm:prSet presAssocID="{FEBAD715-5ACA-4D04-B336-2064E6765202}" presName="horz1" presStyleCnt="0"/>
      <dgm:spPr/>
    </dgm:pt>
    <dgm:pt modelId="{83A7F72A-1092-40EC-B4A0-92A403867C51}" type="pres">
      <dgm:prSet presAssocID="{FEBAD715-5ACA-4D04-B336-2064E6765202}" presName="tx1" presStyleLbl="revTx" presStyleIdx="2" presStyleCnt="5"/>
      <dgm:spPr/>
      <dgm:t>
        <a:bodyPr/>
        <a:lstStyle/>
        <a:p>
          <a:endParaRPr lang="pl-PL"/>
        </a:p>
      </dgm:t>
    </dgm:pt>
    <dgm:pt modelId="{9291ABCA-29EA-4D7F-BC37-F1A90825E41C}" type="pres">
      <dgm:prSet presAssocID="{FEBAD715-5ACA-4D04-B336-2064E6765202}" presName="vert1" presStyleCnt="0"/>
      <dgm:spPr/>
    </dgm:pt>
    <dgm:pt modelId="{3EF4EF8C-F274-4F2F-ADD6-BCCF7A220C96}" type="pres">
      <dgm:prSet presAssocID="{1840E3AC-BB38-4E59-B4D3-FA6162DEC7BD}" presName="thickLine" presStyleLbl="alignNode1" presStyleIdx="3" presStyleCnt="5"/>
      <dgm:spPr/>
    </dgm:pt>
    <dgm:pt modelId="{009D4237-A187-49A6-89A3-B5F1FE19C711}" type="pres">
      <dgm:prSet presAssocID="{1840E3AC-BB38-4E59-B4D3-FA6162DEC7BD}" presName="horz1" presStyleCnt="0"/>
      <dgm:spPr/>
    </dgm:pt>
    <dgm:pt modelId="{12027423-EEC0-4F72-BD5F-44C0352DFEBF}" type="pres">
      <dgm:prSet presAssocID="{1840E3AC-BB38-4E59-B4D3-FA6162DEC7BD}" presName="tx1" presStyleLbl="revTx" presStyleIdx="3" presStyleCnt="5"/>
      <dgm:spPr/>
      <dgm:t>
        <a:bodyPr/>
        <a:lstStyle/>
        <a:p>
          <a:endParaRPr lang="pl-PL"/>
        </a:p>
      </dgm:t>
    </dgm:pt>
    <dgm:pt modelId="{26B4152E-3F70-46F9-B4F0-05ACCF4F6214}" type="pres">
      <dgm:prSet presAssocID="{1840E3AC-BB38-4E59-B4D3-FA6162DEC7BD}" presName="vert1" presStyleCnt="0"/>
      <dgm:spPr/>
    </dgm:pt>
    <dgm:pt modelId="{D628BA43-385D-423E-A3C8-4598A8EAB3F6}" type="pres">
      <dgm:prSet presAssocID="{75BC8C87-F028-42D5-8F30-A86CFA6EC48E}" presName="thickLine" presStyleLbl="alignNode1" presStyleIdx="4" presStyleCnt="5"/>
      <dgm:spPr/>
    </dgm:pt>
    <dgm:pt modelId="{CAFC7DE7-5D37-4804-A2EE-3DABB051BDCF}" type="pres">
      <dgm:prSet presAssocID="{75BC8C87-F028-42D5-8F30-A86CFA6EC48E}" presName="horz1" presStyleCnt="0"/>
      <dgm:spPr/>
    </dgm:pt>
    <dgm:pt modelId="{5D598550-2F15-424F-A990-8D9A410D3A32}" type="pres">
      <dgm:prSet presAssocID="{75BC8C87-F028-42D5-8F30-A86CFA6EC48E}" presName="tx1" presStyleLbl="revTx" presStyleIdx="4" presStyleCnt="5"/>
      <dgm:spPr/>
      <dgm:t>
        <a:bodyPr/>
        <a:lstStyle/>
        <a:p>
          <a:endParaRPr lang="pl-PL"/>
        </a:p>
      </dgm:t>
    </dgm:pt>
    <dgm:pt modelId="{82A0248E-9BD7-468F-B52A-A5F577FC004B}" type="pres">
      <dgm:prSet presAssocID="{75BC8C87-F028-42D5-8F30-A86CFA6EC48E}" presName="vert1" presStyleCnt="0"/>
      <dgm:spPr/>
    </dgm:pt>
  </dgm:ptLst>
  <dgm:cxnLst>
    <dgm:cxn modelId="{3E3C4C98-6A27-4AD6-97A4-090D8CD16B6D}" srcId="{7FBBE541-4706-461D-83A8-86B2655578CC}" destId="{1840E3AC-BB38-4E59-B4D3-FA6162DEC7BD}" srcOrd="3" destOrd="0" parTransId="{6884BED0-F944-4555-B626-4EDA4CC0F318}" sibTransId="{31C62F84-3A88-4836-91E6-9601AC31F261}"/>
    <dgm:cxn modelId="{01EDE11E-D07D-4447-A724-1D7E78EFC0CD}" srcId="{7FBBE541-4706-461D-83A8-86B2655578CC}" destId="{7365C4A9-1F28-4025-9422-49312E68DDE4}" srcOrd="0" destOrd="0" parTransId="{0497D124-168E-444B-B19A-02A31C755DC3}" sibTransId="{9D0F1E1F-0F45-4EC4-851F-6C513D31568F}"/>
    <dgm:cxn modelId="{81C3C3D8-A21C-4F48-B3EC-D5D74BD183F6}" type="presOf" srcId="{1840E3AC-BB38-4E59-B4D3-FA6162DEC7BD}" destId="{12027423-EEC0-4F72-BD5F-44C0352DFEBF}" srcOrd="0" destOrd="0" presId="urn:microsoft.com/office/officeart/2008/layout/LinedList"/>
    <dgm:cxn modelId="{A016DD05-50AE-4671-B1BC-B6CF0880CD6D}" type="presOf" srcId="{7365C4A9-1F28-4025-9422-49312E68DDE4}" destId="{1B11D2AA-B02D-466E-AE89-1F68B4417104}" srcOrd="0" destOrd="0" presId="urn:microsoft.com/office/officeart/2008/layout/LinedList"/>
    <dgm:cxn modelId="{F21EEC68-48E9-49FB-84C4-7664FE68FB37}" srcId="{7FBBE541-4706-461D-83A8-86B2655578CC}" destId="{FEBAD715-5ACA-4D04-B336-2064E6765202}" srcOrd="2" destOrd="0" parTransId="{3FB37625-21DF-47A9-858E-1451CDBA090B}" sibTransId="{B4FFEA66-6302-4355-93CB-D532DEC0B242}"/>
    <dgm:cxn modelId="{CAA7CD25-219D-41E1-90DD-EE6DEE3266B4}" type="presOf" srcId="{7FBBE541-4706-461D-83A8-86B2655578CC}" destId="{6919494B-C888-464A-BCB4-026D6DF7270F}" srcOrd="0" destOrd="0" presId="urn:microsoft.com/office/officeart/2008/layout/LinedList"/>
    <dgm:cxn modelId="{EECEA1DC-C1C6-4A91-84A9-DDFBA43D6EF0}" srcId="{7FBBE541-4706-461D-83A8-86B2655578CC}" destId="{A8D581F7-FC9B-4919-88E6-8458295D9A67}" srcOrd="1" destOrd="0" parTransId="{DFEF4459-02F0-41EB-8A10-D6EA526B169B}" sibTransId="{7D798028-D31C-41F5-8E3E-94AA1FBE92AB}"/>
    <dgm:cxn modelId="{00E8FA1B-B88D-498B-9C4D-41C30A29EFD0}" type="presOf" srcId="{A8D581F7-FC9B-4919-88E6-8458295D9A67}" destId="{30984BB6-E73E-421E-9CEE-4318A06C3787}" srcOrd="0" destOrd="0" presId="urn:microsoft.com/office/officeart/2008/layout/LinedList"/>
    <dgm:cxn modelId="{F6E95EE1-0768-4239-A274-1CC07F2B0667}" srcId="{7FBBE541-4706-461D-83A8-86B2655578CC}" destId="{75BC8C87-F028-42D5-8F30-A86CFA6EC48E}" srcOrd="4" destOrd="0" parTransId="{CF765DA4-9176-4BB5-ADDF-B720DF0EE837}" sibTransId="{BC7253C6-16ED-4024-B63F-72E7853690F9}"/>
    <dgm:cxn modelId="{2D16985F-63E6-4111-9879-1CFA35B54B85}" type="presOf" srcId="{FEBAD715-5ACA-4D04-B336-2064E6765202}" destId="{83A7F72A-1092-40EC-B4A0-92A403867C51}" srcOrd="0" destOrd="0" presId="urn:microsoft.com/office/officeart/2008/layout/LinedList"/>
    <dgm:cxn modelId="{11E60C8A-09DE-42F0-AC5D-6F28EB9CD36E}" type="presOf" srcId="{75BC8C87-F028-42D5-8F30-A86CFA6EC48E}" destId="{5D598550-2F15-424F-A990-8D9A410D3A32}" srcOrd="0" destOrd="0" presId="urn:microsoft.com/office/officeart/2008/layout/LinedList"/>
    <dgm:cxn modelId="{1B91BCE9-2A9C-4495-B608-27805B1F0D6F}" type="presParOf" srcId="{6919494B-C888-464A-BCB4-026D6DF7270F}" destId="{EB02767A-D455-4F25-880C-C0E59DB73340}" srcOrd="0" destOrd="0" presId="urn:microsoft.com/office/officeart/2008/layout/LinedList"/>
    <dgm:cxn modelId="{46FB0A7C-3A69-4CDD-98CF-94E8292120B8}" type="presParOf" srcId="{6919494B-C888-464A-BCB4-026D6DF7270F}" destId="{51030C2C-4AA3-4D6B-97D6-521129844CAD}" srcOrd="1" destOrd="0" presId="urn:microsoft.com/office/officeart/2008/layout/LinedList"/>
    <dgm:cxn modelId="{F87A575B-F950-4807-BB88-07858B28A7D9}" type="presParOf" srcId="{51030C2C-4AA3-4D6B-97D6-521129844CAD}" destId="{1B11D2AA-B02D-466E-AE89-1F68B4417104}" srcOrd="0" destOrd="0" presId="urn:microsoft.com/office/officeart/2008/layout/LinedList"/>
    <dgm:cxn modelId="{2881BA29-DBC7-4B69-81B7-77615D033E3D}" type="presParOf" srcId="{51030C2C-4AA3-4D6B-97D6-521129844CAD}" destId="{906C70C7-7C36-41A6-AAC9-746E9731AB0E}" srcOrd="1" destOrd="0" presId="urn:microsoft.com/office/officeart/2008/layout/LinedList"/>
    <dgm:cxn modelId="{1DCE1CCD-E326-4856-B093-6D09DC7FDF24}" type="presParOf" srcId="{6919494B-C888-464A-BCB4-026D6DF7270F}" destId="{925EFF31-C80F-4BDA-9AD7-56864C1F50E8}" srcOrd="2" destOrd="0" presId="urn:microsoft.com/office/officeart/2008/layout/LinedList"/>
    <dgm:cxn modelId="{BEEB7474-336C-4A70-8241-BFD575D1F8BA}" type="presParOf" srcId="{6919494B-C888-464A-BCB4-026D6DF7270F}" destId="{35CA9C6E-B80F-4D9B-9432-8F92E63F2098}" srcOrd="3" destOrd="0" presId="urn:microsoft.com/office/officeart/2008/layout/LinedList"/>
    <dgm:cxn modelId="{2A0E647A-ED40-4DB9-94D9-41116FED80C9}" type="presParOf" srcId="{35CA9C6E-B80F-4D9B-9432-8F92E63F2098}" destId="{30984BB6-E73E-421E-9CEE-4318A06C3787}" srcOrd="0" destOrd="0" presId="urn:microsoft.com/office/officeart/2008/layout/LinedList"/>
    <dgm:cxn modelId="{5883E3C5-8A41-45D4-9591-D44AC2839C34}" type="presParOf" srcId="{35CA9C6E-B80F-4D9B-9432-8F92E63F2098}" destId="{E956E010-F948-4EA3-AD99-D13284AA17F6}" srcOrd="1" destOrd="0" presId="urn:microsoft.com/office/officeart/2008/layout/LinedList"/>
    <dgm:cxn modelId="{7DDA1F83-7E1D-46ED-AA7F-2F4B1F061784}" type="presParOf" srcId="{6919494B-C888-464A-BCB4-026D6DF7270F}" destId="{FAF7B92D-58BD-4DDD-8D17-1E852654EF5C}" srcOrd="4" destOrd="0" presId="urn:microsoft.com/office/officeart/2008/layout/LinedList"/>
    <dgm:cxn modelId="{88AF6562-EE2E-423E-A899-701430ABA51D}" type="presParOf" srcId="{6919494B-C888-464A-BCB4-026D6DF7270F}" destId="{8CB8AF2C-0B94-44DD-B646-F3856E9169A1}" srcOrd="5" destOrd="0" presId="urn:microsoft.com/office/officeart/2008/layout/LinedList"/>
    <dgm:cxn modelId="{D3FA0533-66DC-480C-BC20-1C472AE5C61F}" type="presParOf" srcId="{8CB8AF2C-0B94-44DD-B646-F3856E9169A1}" destId="{83A7F72A-1092-40EC-B4A0-92A403867C51}" srcOrd="0" destOrd="0" presId="urn:microsoft.com/office/officeart/2008/layout/LinedList"/>
    <dgm:cxn modelId="{6EBBB70B-D198-4C2D-92D7-7F8A583E174D}" type="presParOf" srcId="{8CB8AF2C-0B94-44DD-B646-F3856E9169A1}" destId="{9291ABCA-29EA-4D7F-BC37-F1A90825E41C}" srcOrd="1" destOrd="0" presId="urn:microsoft.com/office/officeart/2008/layout/LinedList"/>
    <dgm:cxn modelId="{9198E9DA-D859-4B41-83E5-C496A96204E3}" type="presParOf" srcId="{6919494B-C888-464A-BCB4-026D6DF7270F}" destId="{3EF4EF8C-F274-4F2F-ADD6-BCCF7A220C96}" srcOrd="6" destOrd="0" presId="urn:microsoft.com/office/officeart/2008/layout/LinedList"/>
    <dgm:cxn modelId="{961E3F5D-2DD6-487F-9924-2403C5F48058}" type="presParOf" srcId="{6919494B-C888-464A-BCB4-026D6DF7270F}" destId="{009D4237-A187-49A6-89A3-B5F1FE19C711}" srcOrd="7" destOrd="0" presId="urn:microsoft.com/office/officeart/2008/layout/LinedList"/>
    <dgm:cxn modelId="{1FF7AAC6-1113-48C4-929A-DACCAD77DA5C}" type="presParOf" srcId="{009D4237-A187-49A6-89A3-B5F1FE19C711}" destId="{12027423-EEC0-4F72-BD5F-44C0352DFEBF}" srcOrd="0" destOrd="0" presId="urn:microsoft.com/office/officeart/2008/layout/LinedList"/>
    <dgm:cxn modelId="{262E38F6-2E9E-49BC-845A-DA0BAAD808E6}" type="presParOf" srcId="{009D4237-A187-49A6-89A3-B5F1FE19C711}" destId="{26B4152E-3F70-46F9-B4F0-05ACCF4F6214}" srcOrd="1" destOrd="0" presId="urn:microsoft.com/office/officeart/2008/layout/LinedList"/>
    <dgm:cxn modelId="{4DF3AB76-35F1-4FC9-97D5-2F73CE6B34D5}" type="presParOf" srcId="{6919494B-C888-464A-BCB4-026D6DF7270F}" destId="{D628BA43-385D-423E-A3C8-4598A8EAB3F6}" srcOrd="8" destOrd="0" presId="urn:microsoft.com/office/officeart/2008/layout/LinedList"/>
    <dgm:cxn modelId="{31756684-481C-4655-AE06-878642619602}" type="presParOf" srcId="{6919494B-C888-464A-BCB4-026D6DF7270F}" destId="{CAFC7DE7-5D37-4804-A2EE-3DABB051BDCF}" srcOrd="9" destOrd="0" presId="urn:microsoft.com/office/officeart/2008/layout/LinedList"/>
    <dgm:cxn modelId="{66B89EA1-126D-4869-BE13-68F1E2451276}" type="presParOf" srcId="{CAFC7DE7-5D37-4804-A2EE-3DABB051BDCF}" destId="{5D598550-2F15-424F-A990-8D9A410D3A32}" srcOrd="0" destOrd="0" presId="urn:microsoft.com/office/officeart/2008/layout/LinedList"/>
    <dgm:cxn modelId="{D7480F80-EAB3-4806-82B3-B5ECB495E1E1}" type="presParOf" srcId="{CAFC7DE7-5D37-4804-A2EE-3DABB051BDCF}" destId="{82A0248E-9BD7-468F-B52A-A5F577FC004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9F9B68C-E1E3-4596-8654-BAD28151186F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C57AEB2F-C1B8-4DFA-86D5-D28AE74DAEC1}">
      <dgm:prSet custT="1"/>
      <dgm:spPr/>
      <dgm:t>
        <a:bodyPr/>
        <a:lstStyle/>
        <a:p>
          <a:pPr rtl="0"/>
          <a:r>
            <a:rPr lang="pl-PL" sz="1800" b="1" dirty="0" smtClean="0"/>
            <a:t>zmiany w przepisach prawa</a:t>
          </a:r>
          <a:endParaRPr lang="pl-PL" sz="1800" b="1" dirty="0"/>
        </a:p>
      </dgm:t>
    </dgm:pt>
    <dgm:pt modelId="{F8D8F2BD-9372-434D-AC62-5078D6317824}" type="parTrans" cxnId="{D2AC0E15-43A0-46EF-A64F-2B2841C0F0CA}">
      <dgm:prSet/>
      <dgm:spPr/>
      <dgm:t>
        <a:bodyPr/>
        <a:lstStyle/>
        <a:p>
          <a:endParaRPr lang="pl-PL"/>
        </a:p>
      </dgm:t>
    </dgm:pt>
    <dgm:pt modelId="{0006AC7E-1D5A-437C-9E09-A6D115F011E8}" type="sibTrans" cxnId="{D2AC0E15-43A0-46EF-A64F-2B2841C0F0CA}">
      <dgm:prSet/>
      <dgm:spPr/>
      <dgm:t>
        <a:bodyPr/>
        <a:lstStyle/>
        <a:p>
          <a:endParaRPr lang="pl-PL"/>
        </a:p>
      </dgm:t>
    </dgm:pt>
    <dgm:pt modelId="{006A111D-DFF9-45E4-BE81-C40F41A6CC18}">
      <dgm:prSet custT="1"/>
      <dgm:spPr/>
      <dgm:t>
        <a:bodyPr/>
        <a:lstStyle/>
        <a:p>
          <a:pPr rtl="0"/>
          <a:r>
            <a:rPr lang="pl-PL" sz="1800" b="1" dirty="0" smtClean="0"/>
            <a:t>działania ORE     (projekt „System doskonalenia nauczycieli …”)</a:t>
          </a:r>
          <a:endParaRPr lang="pl-PL" sz="1800" b="1" dirty="0"/>
        </a:p>
      </dgm:t>
    </dgm:pt>
    <dgm:pt modelId="{F827DE4F-E793-40DF-AD6D-0D11CFCC7BBA}" type="parTrans" cxnId="{0E885A38-C68A-4E3F-B5D1-322624153C3E}">
      <dgm:prSet/>
      <dgm:spPr/>
      <dgm:t>
        <a:bodyPr/>
        <a:lstStyle/>
        <a:p>
          <a:endParaRPr lang="pl-PL"/>
        </a:p>
      </dgm:t>
    </dgm:pt>
    <dgm:pt modelId="{035A4B3D-614B-49CB-A082-3E831B94C3DE}" type="sibTrans" cxnId="{0E885A38-C68A-4E3F-B5D1-322624153C3E}">
      <dgm:prSet/>
      <dgm:spPr/>
      <dgm:t>
        <a:bodyPr/>
        <a:lstStyle/>
        <a:p>
          <a:endParaRPr lang="pl-PL"/>
        </a:p>
      </dgm:t>
    </dgm:pt>
    <dgm:pt modelId="{53DA793D-4543-43CA-8E26-2C37F9E92562}">
      <dgm:prSet custT="1"/>
      <dgm:spPr/>
      <dgm:t>
        <a:bodyPr/>
        <a:lstStyle/>
        <a:p>
          <a:pPr rtl="0"/>
          <a:r>
            <a:rPr lang="pl-PL" sz="1800" b="1" dirty="0" smtClean="0"/>
            <a:t>działania w powiatach (pilotaż nowego modelu wspomagania).</a:t>
          </a:r>
          <a:endParaRPr lang="pl-PL" sz="1800" b="1" dirty="0"/>
        </a:p>
      </dgm:t>
    </dgm:pt>
    <dgm:pt modelId="{CB69868C-2389-418B-A1D7-C4A4D47CEE44}" type="parTrans" cxnId="{857DCAE5-B7FA-4137-BBE6-34BCB7BA9CA6}">
      <dgm:prSet/>
      <dgm:spPr/>
      <dgm:t>
        <a:bodyPr/>
        <a:lstStyle/>
        <a:p>
          <a:endParaRPr lang="pl-PL"/>
        </a:p>
      </dgm:t>
    </dgm:pt>
    <dgm:pt modelId="{D0A2F024-5DCC-4B82-9F0D-7557B32D4453}" type="sibTrans" cxnId="{857DCAE5-B7FA-4137-BBE6-34BCB7BA9CA6}">
      <dgm:prSet/>
      <dgm:spPr/>
      <dgm:t>
        <a:bodyPr/>
        <a:lstStyle/>
        <a:p>
          <a:endParaRPr lang="pl-PL"/>
        </a:p>
      </dgm:t>
    </dgm:pt>
    <dgm:pt modelId="{E0D248CC-92FC-4655-8399-ED53B23B2E62}" type="pres">
      <dgm:prSet presAssocID="{99F9B68C-E1E3-4596-8654-BAD28151186F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A5C422D3-932E-479A-9CF8-26B82FBDC0CC}" type="pres">
      <dgm:prSet presAssocID="{C57AEB2F-C1B8-4DFA-86D5-D28AE74DAEC1}" presName="circ1" presStyleLbl="vennNode1" presStyleIdx="0" presStyleCnt="3"/>
      <dgm:spPr/>
      <dgm:t>
        <a:bodyPr/>
        <a:lstStyle/>
        <a:p>
          <a:endParaRPr lang="pl-PL"/>
        </a:p>
      </dgm:t>
    </dgm:pt>
    <dgm:pt modelId="{850D48C6-F923-485C-8AAE-F1B271972C17}" type="pres">
      <dgm:prSet presAssocID="{C57AEB2F-C1B8-4DFA-86D5-D28AE74DAEC1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43DF400-5563-4544-95FD-3D30C291E15A}" type="pres">
      <dgm:prSet presAssocID="{006A111D-DFF9-45E4-BE81-C40F41A6CC18}" presName="circ2" presStyleLbl="vennNode1" presStyleIdx="1" presStyleCnt="3"/>
      <dgm:spPr/>
      <dgm:t>
        <a:bodyPr/>
        <a:lstStyle/>
        <a:p>
          <a:endParaRPr lang="pl-PL"/>
        </a:p>
      </dgm:t>
    </dgm:pt>
    <dgm:pt modelId="{47977A9F-48B9-4A65-BA8D-A7F9880A7EB0}" type="pres">
      <dgm:prSet presAssocID="{006A111D-DFF9-45E4-BE81-C40F41A6CC18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C3B9A67-F4F7-4477-89E1-44C43317A58D}" type="pres">
      <dgm:prSet presAssocID="{53DA793D-4543-43CA-8E26-2C37F9E92562}" presName="circ3" presStyleLbl="vennNode1" presStyleIdx="2" presStyleCnt="3"/>
      <dgm:spPr/>
      <dgm:t>
        <a:bodyPr/>
        <a:lstStyle/>
        <a:p>
          <a:endParaRPr lang="pl-PL"/>
        </a:p>
      </dgm:t>
    </dgm:pt>
    <dgm:pt modelId="{FB511086-BD63-4943-87CC-C1FF29825DA5}" type="pres">
      <dgm:prSet presAssocID="{53DA793D-4543-43CA-8E26-2C37F9E92562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057DC601-FC32-4E49-AEC7-6F49F3B2A94A}" type="presOf" srcId="{53DA793D-4543-43CA-8E26-2C37F9E92562}" destId="{9C3B9A67-F4F7-4477-89E1-44C43317A58D}" srcOrd="0" destOrd="0" presId="urn:microsoft.com/office/officeart/2005/8/layout/venn1"/>
    <dgm:cxn modelId="{0E885A38-C68A-4E3F-B5D1-322624153C3E}" srcId="{99F9B68C-E1E3-4596-8654-BAD28151186F}" destId="{006A111D-DFF9-45E4-BE81-C40F41A6CC18}" srcOrd="1" destOrd="0" parTransId="{F827DE4F-E793-40DF-AD6D-0D11CFCC7BBA}" sibTransId="{035A4B3D-614B-49CB-A082-3E831B94C3DE}"/>
    <dgm:cxn modelId="{D2AC0E15-43A0-46EF-A64F-2B2841C0F0CA}" srcId="{99F9B68C-E1E3-4596-8654-BAD28151186F}" destId="{C57AEB2F-C1B8-4DFA-86D5-D28AE74DAEC1}" srcOrd="0" destOrd="0" parTransId="{F8D8F2BD-9372-434D-AC62-5078D6317824}" sibTransId="{0006AC7E-1D5A-437C-9E09-A6D115F011E8}"/>
    <dgm:cxn modelId="{1F2C649B-E2D7-452B-A9A7-7461A6E8BFF7}" type="presOf" srcId="{C57AEB2F-C1B8-4DFA-86D5-D28AE74DAEC1}" destId="{A5C422D3-932E-479A-9CF8-26B82FBDC0CC}" srcOrd="0" destOrd="0" presId="urn:microsoft.com/office/officeart/2005/8/layout/venn1"/>
    <dgm:cxn modelId="{2933B498-B3AA-40B2-8602-86874E733100}" type="presOf" srcId="{C57AEB2F-C1B8-4DFA-86D5-D28AE74DAEC1}" destId="{850D48C6-F923-485C-8AAE-F1B271972C17}" srcOrd="1" destOrd="0" presId="urn:microsoft.com/office/officeart/2005/8/layout/venn1"/>
    <dgm:cxn modelId="{AF4E5664-DAF6-466D-8705-EE22A914C5EA}" type="presOf" srcId="{99F9B68C-E1E3-4596-8654-BAD28151186F}" destId="{E0D248CC-92FC-4655-8399-ED53B23B2E62}" srcOrd="0" destOrd="0" presId="urn:microsoft.com/office/officeart/2005/8/layout/venn1"/>
    <dgm:cxn modelId="{857DCAE5-B7FA-4137-BBE6-34BCB7BA9CA6}" srcId="{99F9B68C-E1E3-4596-8654-BAD28151186F}" destId="{53DA793D-4543-43CA-8E26-2C37F9E92562}" srcOrd="2" destOrd="0" parTransId="{CB69868C-2389-418B-A1D7-C4A4D47CEE44}" sibTransId="{D0A2F024-5DCC-4B82-9F0D-7557B32D4453}"/>
    <dgm:cxn modelId="{2A3851A1-1EE6-4875-BA00-FB1D641979CB}" type="presOf" srcId="{53DA793D-4543-43CA-8E26-2C37F9E92562}" destId="{FB511086-BD63-4943-87CC-C1FF29825DA5}" srcOrd="1" destOrd="0" presId="urn:microsoft.com/office/officeart/2005/8/layout/venn1"/>
    <dgm:cxn modelId="{E6D7FC43-BA17-4FF5-8457-FBBC9F0F8729}" type="presOf" srcId="{006A111D-DFF9-45E4-BE81-C40F41A6CC18}" destId="{47977A9F-48B9-4A65-BA8D-A7F9880A7EB0}" srcOrd="1" destOrd="0" presId="urn:microsoft.com/office/officeart/2005/8/layout/venn1"/>
    <dgm:cxn modelId="{1C0EAA35-DD8B-42AF-B693-6461A20AE750}" type="presOf" srcId="{006A111D-DFF9-45E4-BE81-C40F41A6CC18}" destId="{E43DF400-5563-4544-95FD-3D30C291E15A}" srcOrd="0" destOrd="0" presId="urn:microsoft.com/office/officeart/2005/8/layout/venn1"/>
    <dgm:cxn modelId="{F0C3A258-8ADE-4E56-BA39-9F7AC4B18E3A}" type="presParOf" srcId="{E0D248CC-92FC-4655-8399-ED53B23B2E62}" destId="{A5C422D3-932E-479A-9CF8-26B82FBDC0CC}" srcOrd="0" destOrd="0" presId="urn:microsoft.com/office/officeart/2005/8/layout/venn1"/>
    <dgm:cxn modelId="{C4F3F1E5-AB39-4875-AF9D-883CFD34D36B}" type="presParOf" srcId="{E0D248CC-92FC-4655-8399-ED53B23B2E62}" destId="{850D48C6-F923-485C-8AAE-F1B271972C17}" srcOrd="1" destOrd="0" presId="urn:microsoft.com/office/officeart/2005/8/layout/venn1"/>
    <dgm:cxn modelId="{A2F31A1B-2E18-410C-AF54-858F6BF23F62}" type="presParOf" srcId="{E0D248CC-92FC-4655-8399-ED53B23B2E62}" destId="{E43DF400-5563-4544-95FD-3D30C291E15A}" srcOrd="2" destOrd="0" presId="urn:microsoft.com/office/officeart/2005/8/layout/venn1"/>
    <dgm:cxn modelId="{0218B0A2-B3B5-43DB-BE39-5D22872FD79C}" type="presParOf" srcId="{E0D248CC-92FC-4655-8399-ED53B23B2E62}" destId="{47977A9F-48B9-4A65-BA8D-A7F9880A7EB0}" srcOrd="3" destOrd="0" presId="urn:microsoft.com/office/officeart/2005/8/layout/venn1"/>
    <dgm:cxn modelId="{B80E4160-198F-455F-918D-168570A04347}" type="presParOf" srcId="{E0D248CC-92FC-4655-8399-ED53B23B2E62}" destId="{9C3B9A67-F4F7-4477-89E1-44C43317A58D}" srcOrd="4" destOrd="0" presId="urn:microsoft.com/office/officeart/2005/8/layout/venn1"/>
    <dgm:cxn modelId="{4D7B76DC-035C-464C-8CA7-39E80E1B3BAD}" type="presParOf" srcId="{E0D248CC-92FC-4655-8399-ED53B23B2E62}" destId="{FB511086-BD63-4943-87CC-C1FF29825DA5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54BABD9-D60B-41BD-9FCA-4878E4E1B3A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33096123-BAA8-43CC-A382-AFEAE435E498}">
      <dgm:prSet custT="1"/>
      <dgm:spPr/>
      <dgm:t>
        <a:bodyPr/>
        <a:lstStyle/>
        <a:p>
          <a:pPr algn="ctr" rtl="0"/>
          <a:r>
            <a:rPr lang="pl-PL" sz="3400" b="1" dirty="0" smtClean="0"/>
            <a:t>Zmiany w przepisach prawa oświatowego</a:t>
          </a:r>
          <a:endParaRPr lang="pl-PL" sz="3400" dirty="0"/>
        </a:p>
      </dgm:t>
    </dgm:pt>
    <dgm:pt modelId="{7D3AE680-2B82-41A1-B75F-97FB05B5B757}" type="parTrans" cxnId="{7D65D317-3CA2-49A8-8A6E-6F02129E255E}">
      <dgm:prSet/>
      <dgm:spPr/>
      <dgm:t>
        <a:bodyPr/>
        <a:lstStyle/>
        <a:p>
          <a:endParaRPr lang="pl-PL"/>
        </a:p>
      </dgm:t>
    </dgm:pt>
    <dgm:pt modelId="{337D2EEE-728C-472A-829F-F05E245EEDE7}" type="sibTrans" cxnId="{7D65D317-3CA2-49A8-8A6E-6F02129E255E}">
      <dgm:prSet/>
      <dgm:spPr/>
      <dgm:t>
        <a:bodyPr/>
        <a:lstStyle/>
        <a:p>
          <a:endParaRPr lang="pl-PL"/>
        </a:p>
      </dgm:t>
    </dgm:pt>
    <dgm:pt modelId="{D98EEB57-FFB4-4946-B4EE-4926F7242A9C}" type="pres">
      <dgm:prSet presAssocID="{554BABD9-D60B-41BD-9FCA-4878E4E1B3A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18E2C509-3A44-4A7B-AF93-6DAD291739D4}" type="pres">
      <dgm:prSet presAssocID="{33096123-BAA8-43CC-A382-AFEAE435E498}" presName="parentText" presStyleLbl="node1" presStyleIdx="0" presStyleCnt="1" custScaleY="261155" custLinFactNeighborX="-32110" custLinFactNeighborY="-86183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CF090955-D240-4F77-AF29-7D189143FF64}" type="presOf" srcId="{33096123-BAA8-43CC-A382-AFEAE435E498}" destId="{18E2C509-3A44-4A7B-AF93-6DAD291739D4}" srcOrd="0" destOrd="0" presId="urn:microsoft.com/office/officeart/2005/8/layout/vList2"/>
    <dgm:cxn modelId="{7D65D317-3CA2-49A8-8A6E-6F02129E255E}" srcId="{554BABD9-D60B-41BD-9FCA-4878E4E1B3A6}" destId="{33096123-BAA8-43CC-A382-AFEAE435E498}" srcOrd="0" destOrd="0" parTransId="{7D3AE680-2B82-41A1-B75F-97FB05B5B757}" sibTransId="{337D2EEE-728C-472A-829F-F05E245EEDE7}"/>
    <dgm:cxn modelId="{1C28998B-6F4F-4F7A-96A7-133DB56567C6}" type="presOf" srcId="{554BABD9-D60B-41BD-9FCA-4878E4E1B3A6}" destId="{D98EEB57-FFB4-4946-B4EE-4926F7242A9C}" srcOrd="0" destOrd="0" presId="urn:microsoft.com/office/officeart/2005/8/layout/vList2"/>
    <dgm:cxn modelId="{989C708F-BBF1-41DF-81F4-051D346D319B}" type="presParOf" srcId="{D98EEB57-FFB4-4946-B4EE-4926F7242A9C}" destId="{18E2C509-3A44-4A7B-AF93-6DAD291739D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B3DDC25-D9C5-44DB-B435-1CB5886DB61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ADFDFFFE-C597-4B14-84CA-8E073004A491}">
      <dgm:prSet/>
      <dgm:spPr/>
      <dgm:t>
        <a:bodyPr/>
        <a:lstStyle/>
        <a:p>
          <a:pPr rtl="0"/>
          <a:r>
            <a:rPr lang="pl-PL" b="1" dirty="0" smtClean="0"/>
            <a:t>Nowelizacja rozporządzeń:</a:t>
          </a:r>
          <a:endParaRPr lang="pl-PL" dirty="0"/>
        </a:p>
      </dgm:t>
    </dgm:pt>
    <dgm:pt modelId="{FE691133-8E87-46CF-BA7A-379E73FD7DE1}" type="parTrans" cxnId="{9B420174-F3E1-4BA7-AB04-02C64F3910C9}">
      <dgm:prSet/>
      <dgm:spPr/>
      <dgm:t>
        <a:bodyPr/>
        <a:lstStyle/>
        <a:p>
          <a:endParaRPr lang="pl-PL"/>
        </a:p>
      </dgm:t>
    </dgm:pt>
    <dgm:pt modelId="{63A4CABA-ED4A-4E14-81F2-B51A06F42A40}" type="sibTrans" cxnId="{9B420174-F3E1-4BA7-AB04-02C64F3910C9}">
      <dgm:prSet/>
      <dgm:spPr/>
      <dgm:t>
        <a:bodyPr/>
        <a:lstStyle/>
        <a:p>
          <a:endParaRPr lang="pl-PL"/>
        </a:p>
      </dgm:t>
    </dgm:pt>
    <dgm:pt modelId="{F40D59B8-5026-48F6-A53C-159A7061746A}">
      <dgm:prSet/>
      <dgm:spPr/>
      <dgm:t>
        <a:bodyPr/>
        <a:lstStyle/>
        <a:p>
          <a:pPr rtl="0"/>
          <a:r>
            <a:rPr lang="pl-PL" dirty="0" smtClean="0"/>
            <a:t>w sprawie placówek doskonalenia nauczycieli </a:t>
          </a:r>
          <a:endParaRPr lang="pl-PL" dirty="0"/>
        </a:p>
      </dgm:t>
    </dgm:pt>
    <dgm:pt modelId="{14B22F9B-AA34-4A9A-B97D-859A68503D27}" type="parTrans" cxnId="{E578D14C-5137-4572-927F-63AB5A1A7B0C}">
      <dgm:prSet/>
      <dgm:spPr/>
      <dgm:t>
        <a:bodyPr/>
        <a:lstStyle/>
        <a:p>
          <a:endParaRPr lang="pl-PL"/>
        </a:p>
      </dgm:t>
    </dgm:pt>
    <dgm:pt modelId="{125911B9-AB8B-40EC-9284-F3589B48B946}" type="sibTrans" cxnId="{E578D14C-5137-4572-927F-63AB5A1A7B0C}">
      <dgm:prSet/>
      <dgm:spPr/>
      <dgm:t>
        <a:bodyPr/>
        <a:lstStyle/>
        <a:p>
          <a:endParaRPr lang="pl-PL"/>
        </a:p>
      </dgm:t>
    </dgm:pt>
    <dgm:pt modelId="{72D152CF-4C63-409C-A305-F2E17D5247AE}">
      <dgm:prSet/>
      <dgm:spPr/>
      <dgm:t>
        <a:bodyPr/>
        <a:lstStyle/>
        <a:p>
          <a:pPr rtl="0"/>
          <a:r>
            <a:rPr lang="pl-PL" dirty="0" smtClean="0"/>
            <a:t>w sprawie szczegółowych zasad działania bibliotek pedagogicznych</a:t>
          </a:r>
          <a:endParaRPr lang="pl-PL" dirty="0"/>
        </a:p>
      </dgm:t>
    </dgm:pt>
    <dgm:pt modelId="{10821243-C9A7-4A11-910A-0484CC927679}" type="parTrans" cxnId="{32D5629D-D4BF-4084-AA14-097E1A872152}">
      <dgm:prSet/>
      <dgm:spPr/>
      <dgm:t>
        <a:bodyPr/>
        <a:lstStyle/>
        <a:p>
          <a:endParaRPr lang="pl-PL"/>
        </a:p>
      </dgm:t>
    </dgm:pt>
    <dgm:pt modelId="{18B109AF-938E-4AE4-B7D2-FC06FBE3D7C3}" type="sibTrans" cxnId="{32D5629D-D4BF-4084-AA14-097E1A872152}">
      <dgm:prSet/>
      <dgm:spPr/>
      <dgm:t>
        <a:bodyPr/>
        <a:lstStyle/>
        <a:p>
          <a:endParaRPr lang="pl-PL"/>
        </a:p>
      </dgm:t>
    </dgm:pt>
    <dgm:pt modelId="{C2C1D1F2-D66F-47D5-8C12-409C6870B434}">
      <dgm:prSet/>
      <dgm:spPr/>
      <dgm:t>
        <a:bodyPr/>
        <a:lstStyle/>
        <a:p>
          <a:pPr rtl="0"/>
          <a:r>
            <a:rPr lang="pl-PL" dirty="0" smtClean="0"/>
            <a:t>w sprawie szczegółowych zasad działania publicznych  poradni psychologiczno-pedagogicznych, w tym publicznych poradni specjalistycznych</a:t>
          </a:r>
          <a:endParaRPr lang="pl-PL" dirty="0"/>
        </a:p>
      </dgm:t>
    </dgm:pt>
    <dgm:pt modelId="{AEFC0F29-FB4F-4035-A2E6-C57C4F357B0E}" type="parTrans" cxnId="{2863398E-CCBC-4EDA-AD34-F181CAC59822}">
      <dgm:prSet/>
      <dgm:spPr/>
      <dgm:t>
        <a:bodyPr/>
        <a:lstStyle/>
        <a:p>
          <a:endParaRPr lang="pl-PL"/>
        </a:p>
      </dgm:t>
    </dgm:pt>
    <dgm:pt modelId="{E33E1DC5-2D35-4811-B509-52EEE447BF36}" type="sibTrans" cxnId="{2863398E-CCBC-4EDA-AD34-F181CAC59822}">
      <dgm:prSet/>
      <dgm:spPr/>
      <dgm:t>
        <a:bodyPr/>
        <a:lstStyle/>
        <a:p>
          <a:endParaRPr lang="pl-PL"/>
        </a:p>
      </dgm:t>
    </dgm:pt>
    <dgm:pt modelId="{C5BB69FE-E952-4826-B28D-63608D61CF97}" type="pres">
      <dgm:prSet presAssocID="{6B3DDC25-D9C5-44DB-B435-1CB5886DB61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F88AD398-FB15-4454-A695-FF6D8A3E2806}" type="pres">
      <dgm:prSet presAssocID="{ADFDFFFE-C597-4B14-84CA-8E073004A491}" presName="linNode" presStyleCnt="0"/>
      <dgm:spPr/>
    </dgm:pt>
    <dgm:pt modelId="{03271436-4FBD-4BDB-8E85-90BBD5752068}" type="pres">
      <dgm:prSet presAssocID="{ADFDFFFE-C597-4B14-84CA-8E073004A491}" presName="parentText" presStyleLbl="node1" presStyleIdx="0" presStyleCnt="1" custScaleX="77193" custScaleY="75000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585F25F-6F1A-4DF9-98C7-17424B208E62}" type="pres">
      <dgm:prSet presAssocID="{ADFDFFFE-C597-4B14-84CA-8E073004A491}" presName="descendantText" presStyleLbl="alignAccFollowNode1" presStyleIdx="0" presStyleCnt="1" custScaleX="125875" custScaleY="11160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2863398E-CCBC-4EDA-AD34-F181CAC59822}" srcId="{ADFDFFFE-C597-4B14-84CA-8E073004A491}" destId="{C2C1D1F2-D66F-47D5-8C12-409C6870B434}" srcOrd="2" destOrd="0" parTransId="{AEFC0F29-FB4F-4035-A2E6-C57C4F357B0E}" sibTransId="{E33E1DC5-2D35-4811-B509-52EEE447BF36}"/>
    <dgm:cxn modelId="{775CB591-E1A3-495F-AC5D-5B3483FA5E42}" type="presOf" srcId="{C2C1D1F2-D66F-47D5-8C12-409C6870B434}" destId="{A585F25F-6F1A-4DF9-98C7-17424B208E62}" srcOrd="0" destOrd="2" presId="urn:microsoft.com/office/officeart/2005/8/layout/vList5"/>
    <dgm:cxn modelId="{9816DD87-8EC3-463D-8587-FACDDA382501}" type="presOf" srcId="{F40D59B8-5026-48F6-A53C-159A7061746A}" destId="{A585F25F-6F1A-4DF9-98C7-17424B208E62}" srcOrd="0" destOrd="0" presId="urn:microsoft.com/office/officeart/2005/8/layout/vList5"/>
    <dgm:cxn modelId="{8CDE8EAC-7F9F-4D7E-AC78-923E4476AB50}" type="presOf" srcId="{ADFDFFFE-C597-4B14-84CA-8E073004A491}" destId="{03271436-4FBD-4BDB-8E85-90BBD5752068}" srcOrd="0" destOrd="0" presId="urn:microsoft.com/office/officeart/2005/8/layout/vList5"/>
    <dgm:cxn modelId="{351D320E-9618-4859-AE5A-7ECB038F3388}" type="presOf" srcId="{6B3DDC25-D9C5-44DB-B435-1CB5886DB612}" destId="{C5BB69FE-E952-4826-B28D-63608D61CF97}" srcOrd="0" destOrd="0" presId="urn:microsoft.com/office/officeart/2005/8/layout/vList5"/>
    <dgm:cxn modelId="{9B420174-F3E1-4BA7-AB04-02C64F3910C9}" srcId="{6B3DDC25-D9C5-44DB-B435-1CB5886DB612}" destId="{ADFDFFFE-C597-4B14-84CA-8E073004A491}" srcOrd="0" destOrd="0" parTransId="{FE691133-8E87-46CF-BA7A-379E73FD7DE1}" sibTransId="{63A4CABA-ED4A-4E14-81F2-B51A06F42A40}"/>
    <dgm:cxn modelId="{32D5629D-D4BF-4084-AA14-097E1A872152}" srcId="{ADFDFFFE-C597-4B14-84CA-8E073004A491}" destId="{72D152CF-4C63-409C-A305-F2E17D5247AE}" srcOrd="1" destOrd="0" parTransId="{10821243-C9A7-4A11-910A-0484CC927679}" sibTransId="{18B109AF-938E-4AE4-B7D2-FC06FBE3D7C3}"/>
    <dgm:cxn modelId="{A4D822F0-7606-4053-A09D-9D2D346D16EA}" type="presOf" srcId="{72D152CF-4C63-409C-A305-F2E17D5247AE}" destId="{A585F25F-6F1A-4DF9-98C7-17424B208E62}" srcOrd="0" destOrd="1" presId="urn:microsoft.com/office/officeart/2005/8/layout/vList5"/>
    <dgm:cxn modelId="{E578D14C-5137-4572-927F-63AB5A1A7B0C}" srcId="{ADFDFFFE-C597-4B14-84CA-8E073004A491}" destId="{F40D59B8-5026-48F6-A53C-159A7061746A}" srcOrd="0" destOrd="0" parTransId="{14B22F9B-AA34-4A9A-B97D-859A68503D27}" sibTransId="{125911B9-AB8B-40EC-9284-F3589B48B946}"/>
    <dgm:cxn modelId="{7DC162E0-CD33-4A58-838F-BFB4AD1900E8}" type="presParOf" srcId="{C5BB69FE-E952-4826-B28D-63608D61CF97}" destId="{F88AD398-FB15-4454-A695-FF6D8A3E2806}" srcOrd="0" destOrd="0" presId="urn:microsoft.com/office/officeart/2005/8/layout/vList5"/>
    <dgm:cxn modelId="{78DE52BE-37AA-4E73-AA28-EA89E42DEC02}" type="presParOf" srcId="{F88AD398-FB15-4454-A695-FF6D8A3E2806}" destId="{03271436-4FBD-4BDB-8E85-90BBD5752068}" srcOrd="0" destOrd="0" presId="urn:microsoft.com/office/officeart/2005/8/layout/vList5"/>
    <dgm:cxn modelId="{DBA599A1-653A-41AF-911B-3FA1ADB95BA1}" type="presParOf" srcId="{F88AD398-FB15-4454-A695-FF6D8A3E2806}" destId="{A585F25F-6F1A-4DF9-98C7-17424B208E6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54BABD9-D60B-41BD-9FCA-4878E4E1B3A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33096123-BAA8-43CC-A382-AFEAE435E498}">
      <dgm:prSet custT="1"/>
      <dgm:spPr/>
      <dgm:t>
        <a:bodyPr/>
        <a:lstStyle/>
        <a:p>
          <a:pPr algn="ctr" rtl="0"/>
          <a:r>
            <a:rPr lang="pl-PL" sz="4000" b="1" dirty="0" smtClean="0"/>
            <a:t/>
          </a:r>
          <a:br>
            <a:rPr lang="pl-PL" sz="4000" b="1" dirty="0" smtClean="0"/>
          </a:br>
          <a:r>
            <a:rPr lang="pl-PL" sz="4000" b="1" dirty="0" smtClean="0"/>
            <a:t/>
          </a:r>
          <a:br>
            <a:rPr lang="pl-PL" sz="4000" b="1" dirty="0" smtClean="0"/>
          </a:br>
          <a:r>
            <a:rPr lang="pl-PL" sz="3500" b="1" dirty="0" smtClean="0"/>
            <a:t>2016 – zadania placówek doskonalenia</a:t>
          </a:r>
        </a:p>
        <a:p>
          <a:pPr algn="ctr" rtl="0"/>
          <a:r>
            <a:rPr lang="pl-PL" sz="2800" dirty="0" smtClean="0"/>
            <a:t/>
          </a:r>
          <a:br>
            <a:rPr lang="pl-PL" sz="2800" dirty="0" smtClean="0"/>
          </a:br>
          <a:r>
            <a:rPr lang="pl-PL" sz="2800" dirty="0" smtClean="0"/>
            <a:t>B</a:t>
          </a:r>
          <a:endParaRPr lang="pl-PL" sz="2800" dirty="0"/>
        </a:p>
      </dgm:t>
    </dgm:pt>
    <dgm:pt modelId="{7D3AE680-2B82-41A1-B75F-97FB05B5B757}" type="parTrans" cxnId="{7D65D317-3CA2-49A8-8A6E-6F02129E255E}">
      <dgm:prSet/>
      <dgm:spPr/>
      <dgm:t>
        <a:bodyPr/>
        <a:lstStyle/>
        <a:p>
          <a:endParaRPr lang="pl-PL"/>
        </a:p>
      </dgm:t>
    </dgm:pt>
    <dgm:pt modelId="{337D2EEE-728C-472A-829F-F05E245EEDE7}" type="sibTrans" cxnId="{7D65D317-3CA2-49A8-8A6E-6F02129E255E}">
      <dgm:prSet/>
      <dgm:spPr/>
      <dgm:t>
        <a:bodyPr/>
        <a:lstStyle/>
        <a:p>
          <a:endParaRPr lang="pl-PL"/>
        </a:p>
      </dgm:t>
    </dgm:pt>
    <dgm:pt modelId="{D98EEB57-FFB4-4946-B4EE-4926F7242A9C}" type="pres">
      <dgm:prSet presAssocID="{554BABD9-D60B-41BD-9FCA-4878E4E1B3A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18E2C509-3A44-4A7B-AF93-6DAD291739D4}" type="pres">
      <dgm:prSet presAssocID="{33096123-BAA8-43CC-A382-AFEAE435E498}" presName="parentText" presStyleLbl="node1" presStyleIdx="0" presStyleCnt="1" custScaleX="100148" custScaleY="165505" custLinFactNeighborX="-765" custLinFactNeighborY="49143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765F87E0-03AB-47FC-A547-3366B98DC3E3}" type="presOf" srcId="{33096123-BAA8-43CC-A382-AFEAE435E498}" destId="{18E2C509-3A44-4A7B-AF93-6DAD291739D4}" srcOrd="0" destOrd="0" presId="urn:microsoft.com/office/officeart/2005/8/layout/vList2"/>
    <dgm:cxn modelId="{7D65D317-3CA2-49A8-8A6E-6F02129E255E}" srcId="{554BABD9-D60B-41BD-9FCA-4878E4E1B3A6}" destId="{33096123-BAA8-43CC-A382-AFEAE435E498}" srcOrd="0" destOrd="0" parTransId="{7D3AE680-2B82-41A1-B75F-97FB05B5B757}" sibTransId="{337D2EEE-728C-472A-829F-F05E245EEDE7}"/>
    <dgm:cxn modelId="{0C5D28A5-AE4C-4698-A13E-B7DB37020D4E}" type="presOf" srcId="{554BABD9-D60B-41BD-9FCA-4878E4E1B3A6}" destId="{D98EEB57-FFB4-4946-B4EE-4926F7242A9C}" srcOrd="0" destOrd="0" presId="urn:microsoft.com/office/officeart/2005/8/layout/vList2"/>
    <dgm:cxn modelId="{D6BA04BB-A934-402C-B411-2DDC8C08FDD5}" type="presParOf" srcId="{D98EEB57-FFB4-4946-B4EE-4926F7242A9C}" destId="{18E2C509-3A44-4A7B-AF93-6DAD291739D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B870CEA-82AD-44D8-ADEA-06E44F06687D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540CDA8B-E7C1-4EE0-8E00-B7F9F46A07E7}">
      <dgm:prSet custT="1"/>
      <dgm:spPr/>
      <dgm:t>
        <a:bodyPr/>
        <a:lstStyle/>
        <a:p>
          <a:pPr rtl="0"/>
          <a:r>
            <a:rPr lang="pl-PL" sz="2000" b="1" dirty="0" smtClean="0"/>
            <a:t>Organizowanie i prowadzenie doskonalenia zawodowego nauczycieli</a:t>
          </a:r>
          <a:endParaRPr lang="pl-PL" sz="2000" b="1" dirty="0"/>
        </a:p>
      </dgm:t>
    </dgm:pt>
    <dgm:pt modelId="{DD5BBCD4-8636-4D64-926C-99D04C7ACFA3}" type="parTrans" cxnId="{49E64B2B-9F35-41E1-8308-F09C98A7BA34}">
      <dgm:prSet/>
      <dgm:spPr/>
      <dgm:t>
        <a:bodyPr/>
        <a:lstStyle/>
        <a:p>
          <a:endParaRPr lang="pl-PL" sz="1700"/>
        </a:p>
      </dgm:t>
    </dgm:pt>
    <dgm:pt modelId="{D004E24F-3CF4-4304-ABBB-884695434004}" type="sibTrans" cxnId="{49E64B2B-9F35-41E1-8308-F09C98A7BA34}">
      <dgm:prSet/>
      <dgm:spPr/>
      <dgm:t>
        <a:bodyPr/>
        <a:lstStyle/>
        <a:p>
          <a:endParaRPr lang="pl-PL" sz="1700"/>
        </a:p>
      </dgm:t>
    </dgm:pt>
    <dgm:pt modelId="{AF9A010C-7E1B-48CB-A973-475107D2F73F}">
      <dgm:prSet custT="1"/>
      <dgm:spPr/>
      <dgm:t>
        <a:bodyPr/>
        <a:lstStyle/>
        <a:p>
          <a:pPr rtl="0"/>
          <a:r>
            <a:rPr lang="pl-PL" sz="2000" b="1" dirty="0" smtClean="0"/>
            <a:t>Organizowanie i prowadzenie doskonalenia zawodowego dyrektorów szkół i placówek w zakresie zarządzania oświatą</a:t>
          </a:r>
          <a:endParaRPr lang="pl-PL" sz="2000" b="1" dirty="0"/>
        </a:p>
      </dgm:t>
    </dgm:pt>
    <dgm:pt modelId="{6E65FB76-A436-441E-AA58-68FFCFBB88E8}" type="parTrans" cxnId="{2D3DB8C4-BE65-4155-9110-F6C0190FF19F}">
      <dgm:prSet/>
      <dgm:spPr/>
      <dgm:t>
        <a:bodyPr/>
        <a:lstStyle/>
        <a:p>
          <a:endParaRPr lang="pl-PL" sz="1700"/>
        </a:p>
      </dgm:t>
    </dgm:pt>
    <dgm:pt modelId="{A7E5DCEF-1B5B-468C-A5A2-4B790CFF0493}" type="sibTrans" cxnId="{2D3DB8C4-BE65-4155-9110-F6C0190FF19F}">
      <dgm:prSet/>
      <dgm:spPr/>
      <dgm:t>
        <a:bodyPr/>
        <a:lstStyle/>
        <a:p>
          <a:endParaRPr lang="pl-PL" sz="1700"/>
        </a:p>
      </dgm:t>
    </dgm:pt>
    <dgm:pt modelId="{89670C78-2C65-4948-99A4-45B82ADAA585}">
      <dgm:prSet custT="1"/>
      <dgm:spPr/>
      <dgm:t>
        <a:bodyPr/>
        <a:lstStyle/>
        <a:p>
          <a:pPr rtl="0"/>
          <a:r>
            <a:rPr lang="pl-PL" sz="2000" b="1" dirty="0" smtClean="0"/>
            <a:t>Realizacja innych zadania z zakresu doskonalenia zawodowego nauczycieli zleconych przez organ prowadzący</a:t>
          </a:r>
          <a:endParaRPr lang="pl-PL" sz="2000" b="1" dirty="0"/>
        </a:p>
      </dgm:t>
    </dgm:pt>
    <dgm:pt modelId="{29260480-7936-4EAE-9E47-455B9983CA83}" type="parTrans" cxnId="{56815F6B-0DAB-4F20-A7F0-C9AA27678C92}">
      <dgm:prSet/>
      <dgm:spPr/>
      <dgm:t>
        <a:bodyPr/>
        <a:lstStyle/>
        <a:p>
          <a:endParaRPr lang="pl-PL" sz="1700"/>
        </a:p>
      </dgm:t>
    </dgm:pt>
    <dgm:pt modelId="{6A03F9E6-D389-4899-B6CC-002F119A1BDC}" type="sibTrans" cxnId="{56815F6B-0DAB-4F20-A7F0-C9AA27678C92}">
      <dgm:prSet/>
      <dgm:spPr/>
      <dgm:t>
        <a:bodyPr/>
        <a:lstStyle/>
        <a:p>
          <a:endParaRPr lang="pl-PL" sz="1700"/>
        </a:p>
      </dgm:t>
    </dgm:pt>
    <dgm:pt modelId="{FF550916-871A-488E-9454-46863A5728DD}" type="pres">
      <dgm:prSet presAssocID="{9B870CEA-82AD-44D8-ADEA-06E44F06687D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pl-PL"/>
        </a:p>
      </dgm:t>
    </dgm:pt>
    <dgm:pt modelId="{E9F5EEF1-16B7-4613-8FD8-0DF92FD50C8B}" type="pres">
      <dgm:prSet presAssocID="{540CDA8B-E7C1-4EE0-8E00-B7F9F46A07E7}" presName="thickLine" presStyleLbl="alignNode1" presStyleIdx="0" presStyleCnt="3"/>
      <dgm:spPr/>
    </dgm:pt>
    <dgm:pt modelId="{3A720A16-2389-48E7-A986-85D868A37632}" type="pres">
      <dgm:prSet presAssocID="{540CDA8B-E7C1-4EE0-8E00-B7F9F46A07E7}" presName="horz1" presStyleCnt="0"/>
      <dgm:spPr/>
    </dgm:pt>
    <dgm:pt modelId="{2B70E599-C8FD-43D6-8CAF-35DA9D5249BA}" type="pres">
      <dgm:prSet presAssocID="{540CDA8B-E7C1-4EE0-8E00-B7F9F46A07E7}" presName="tx1" presStyleLbl="revTx" presStyleIdx="0" presStyleCnt="3"/>
      <dgm:spPr/>
      <dgm:t>
        <a:bodyPr/>
        <a:lstStyle/>
        <a:p>
          <a:endParaRPr lang="pl-PL"/>
        </a:p>
      </dgm:t>
    </dgm:pt>
    <dgm:pt modelId="{0E7C5854-7FEF-4D6D-9BD0-681FFE86E313}" type="pres">
      <dgm:prSet presAssocID="{540CDA8B-E7C1-4EE0-8E00-B7F9F46A07E7}" presName="vert1" presStyleCnt="0"/>
      <dgm:spPr/>
    </dgm:pt>
    <dgm:pt modelId="{BCFA27D7-915D-4591-BF39-8EA4B441624A}" type="pres">
      <dgm:prSet presAssocID="{AF9A010C-7E1B-48CB-A973-475107D2F73F}" presName="thickLine" presStyleLbl="alignNode1" presStyleIdx="1" presStyleCnt="3"/>
      <dgm:spPr/>
    </dgm:pt>
    <dgm:pt modelId="{3F3851CC-D459-4320-A908-FE5C415A1A94}" type="pres">
      <dgm:prSet presAssocID="{AF9A010C-7E1B-48CB-A973-475107D2F73F}" presName="horz1" presStyleCnt="0"/>
      <dgm:spPr/>
    </dgm:pt>
    <dgm:pt modelId="{805E2ACB-B0F6-46A0-B5CD-AA5017F75C57}" type="pres">
      <dgm:prSet presAssocID="{AF9A010C-7E1B-48CB-A973-475107D2F73F}" presName="tx1" presStyleLbl="revTx" presStyleIdx="1" presStyleCnt="3"/>
      <dgm:spPr/>
      <dgm:t>
        <a:bodyPr/>
        <a:lstStyle/>
        <a:p>
          <a:endParaRPr lang="pl-PL"/>
        </a:p>
      </dgm:t>
    </dgm:pt>
    <dgm:pt modelId="{C7E91E93-D4B4-4C52-9137-C32EDAAB262A}" type="pres">
      <dgm:prSet presAssocID="{AF9A010C-7E1B-48CB-A973-475107D2F73F}" presName="vert1" presStyleCnt="0"/>
      <dgm:spPr/>
    </dgm:pt>
    <dgm:pt modelId="{F15CD1E0-AAA7-4590-8C75-048C9A8D2B4D}" type="pres">
      <dgm:prSet presAssocID="{89670C78-2C65-4948-99A4-45B82ADAA585}" presName="thickLine" presStyleLbl="alignNode1" presStyleIdx="2" presStyleCnt="3"/>
      <dgm:spPr/>
    </dgm:pt>
    <dgm:pt modelId="{236D07E4-5F8F-4DB3-82F2-6B42EB6F0547}" type="pres">
      <dgm:prSet presAssocID="{89670C78-2C65-4948-99A4-45B82ADAA585}" presName="horz1" presStyleCnt="0"/>
      <dgm:spPr/>
    </dgm:pt>
    <dgm:pt modelId="{AF3D636E-E22B-47B3-AC27-4A42416C19BF}" type="pres">
      <dgm:prSet presAssocID="{89670C78-2C65-4948-99A4-45B82ADAA585}" presName="tx1" presStyleLbl="revTx" presStyleIdx="2" presStyleCnt="3"/>
      <dgm:spPr/>
      <dgm:t>
        <a:bodyPr/>
        <a:lstStyle/>
        <a:p>
          <a:endParaRPr lang="pl-PL"/>
        </a:p>
      </dgm:t>
    </dgm:pt>
    <dgm:pt modelId="{7A7C92F6-EF57-4110-AC42-B745B2DE08BF}" type="pres">
      <dgm:prSet presAssocID="{89670C78-2C65-4948-99A4-45B82ADAA585}" presName="vert1" presStyleCnt="0"/>
      <dgm:spPr/>
    </dgm:pt>
  </dgm:ptLst>
  <dgm:cxnLst>
    <dgm:cxn modelId="{C7FCC622-2DDD-4886-B8EA-0E989A725F3B}" type="presOf" srcId="{89670C78-2C65-4948-99A4-45B82ADAA585}" destId="{AF3D636E-E22B-47B3-AC27-4A42416C19BF}" srcOrd="0" destOrd="0" presId="urn:microsoft.com/office/officeart/2008/layout/LinedList"/>
    <dgm:cxn modelId="{E57A3C5A-7802-4C5D-A7A7-33DB18C0F176}" type="presOf" srcId="{540CDA8B-E7C1-4EE0-8E00-B7F9F46A07E7}" destId="{2B70E599-C8FD-43D6-8CAF-35DA9D5249BA}" srcOrd="0" destOrd="0" presId="urn:microsoft.com/office/officeart/2008/layout/LinedList"/>
    <dgm:cxn modelId="{56815F6B-0DAB-4F20-A7F0-C9AA27678C92}" srcId="{9B870CEA-82AD-44D8-ADEA-06E44F06687D}" destId="{89670C78-2C65-4948-99A4-45B82ADAA585}" srcOrd="2" destOrd="0" parTransId="{29260480-7936-4EAE-9E47-455B9983CA83}" sibTransId="{6A03F9E6-D389-4899-B6CC-002F119A1BDC}"/>
    <dgm:cxn modelId="{2D3DB8C4-BE65-4155-9110-F6C0190FF19F}" srcId="{9B870CEA-82AD-44D8-ADEA-06E44F06687D}" destId="{AF9A010C-7E1B-48CB-A973-475107D2F73F}" srcOrd="1" destOrd="0" parTransId="{6E65FB76-A436-441E-AA58-68FFCFBB88E8}" sibTransId="{A7E5DCEF-1B5B-468C-A5A2-4B790CFF0493}"/>
    <dgm:cxn modelId="{49E64B2B-9F35-41E1-8308-F09C98A7BA34}" srcId="{9B870CEA-82AD-44D8-ADEA-06E44F06687D}" destId="{540CDA8B-E7C1-4EE0-8E00-B7F9F46A07E7}" srcOrd="0" destOrd="0" parTransId="{DD5BBCD4-8636-4D64-926C-99D04C7ACFA3}" sibTransId="{D004E24F-3CF4-4304-ABBB-884695434004}"/>
    <dgm:cxn modelId="{CC1310F0-EE88-4F85-A56C-B451E00FEB64}" type="presOf" srcId="{AF9A010C-7E1B-48CB-A973-475107D2F73F}" destId="{805E2ACB-B0F6-46A0-B5CD-AA5017F75C57}" srcOrd="0" destOrd="0" presId="urn:microsoft.com/office/officeart/2008/layout/LinedList"/>
    <dgm:cxn modelId="{A8FF13E0-A622-4FE3-98F0-7C7CFFC4EE85}" type="presOf" srcId="{9B870CEA-82AD-44D8-ADEA-06E44F06687D}" destId="{FF550916-871A-488E-9454-46863A5728DD}" srcOrd="0" destOrd="0" presId="urn:microsoft.com/office/officeart/2008/layout/LinedList"/>
    <dgm:cxn modelId="{D127BEB2-A1A9-4B64-80D2-0C1471F5844C}" type="presParOf" srcId="{FF550916-871A-488E-9454-46863A5728DD}" destId="{E9F5EEF1-16B7-4613-8FD8-0DF92FD50C8B}" srcOrd="0" destOrd="0" presId="urn:microsoft.com/office/officeart/2008/layout/LinedList"/>
    <dgm:cxn modelId="{93C8B697-6269-4369-8650-3000686C0289}" type="presParOf" srcId="{FF550916-871A-488E-9454-46863A5728DD}" destId="{3A720A16-2389-48E7-A986-85D868A37632}" srcOrd="1" destOrd="0" presId="urn:microsoft.com/office/officeart/2008/layout/LinedList"/>
    <dgm:cxn modelId="{13B3E18E-7C39-40CF-8352-44B17074693C}" type="presParOf" srcId="{3A720A16-2389-48E7-A986-85D868A37632}" destId="{2B70E599-C8FD-43D6-8CAF-35DA9D5249BA}" srcOrd="0" destOrd="0" presId="urn:microsoft.com/office/officeart/2008/layout/LinedList"/>
    <dgm:cxn modelId="{B9E22D21-BD66-42A7-89FB-148AC6C543F1}" type="presParOf" srcId="{3A720A16-2389-48E7-A986-85D868A37632}" destId="{0E7C5854-7FEF-4D6D-9BD0-681FFE86E313}" srcOrd="1" destOrd="0" presId="urn:microsoft.com/office/officeart/2008/layout/LinedList"/>
    <dgm:cxn modelId="{0717AE42-D27A-4EA3-80C1-9ADBB2F18E30}" type="presParOf" srcId="{FF550916-871A-488E-9454-46863A5728DD}" destId="{BCFA27D7-915D-4591-BF39-8EA4B441624A}" srcOrd="2" destOrd="0" presId="urn:microsoft.com/office/officeart/2008/layout/LinedList"/>
    <dgm:cxn modelId="{F1B266E4-3B55-4AA4-AA64-F6A407299DD5}" type="presParOf" srcId="{FF550916-871A-488E-9454-46863A5728DD}" destId="{3F3851CC-D459-4320-A908-FE5C415A1A94}" srcOrd="3" destOrd="0" presId="urn:microsoft.com/office/officeart/2008/layout/LinedList"/>
    <dgm:cxn modelId="{4BBC730A-4476-45E5-96E6-0A2F7AAA7B56}" type="presParOf" srcId="{3F3851CC-D459-4320-A908-FE5C415A1A94}" destId="{805E2ACB-B0F6-46A0-B5CD-AA5017F75C57}" srcOrd="0" destOrd="0" presId="urn:microsoft.com/office/officeart/2008/layout/LinedList"/>
    <dgm:cxn modelId="{B46E2F20-D495-4051-8578-0EAF41120F39}" type="presParOf" srcId="{3F3851CC-D459-4320-A908-FE5C415A1A94}" destId="{C7E91E93-D4B4-4C52-9137-C32EDAAB262A}" srcOrd="1" destOrd="0" presId="urn:microsoft.com/office/officeart/2008/layout/LinedList"/>
    <dgm:cxn modelId="{44B1385B-463E-499A-8E0B-EE4F76444EC7}" type="presParOf" srcId="{FF550916-871A-488E-9454-46863A5728DD}" destId="{F15CD1E0-AAA7-4590-8C75-048C9A8D2B4D}" srcOrd="4" destOrd="0" presId="urn:microsoft.com/office/officeart/2008/layout/LinedList"/>
    <dgm:cxn modelId="{7D2ABCDB-6950-4BAB-A5AC-6F65B9F6E8CD}" type="presParOf" srcId="{FF550916-871A-488E-9454-46863A5728DD}" destId="{236D07E4-5F8F-4DB3-82F2-6B42EB6F0547}" srcOrd="5" destOrd="0" presId="urn:microsoft.com/office/officeart/2008/layout/LinedList"/>
    <dgm:cxn modelId="{7AD0FF13-39FD-4BA7-A049-4E36F65F84A1}" type="presParOf" srcId="{236D07E4-5F8F-4DB3-82F2-6B42EB6F0547}" destId="{AF3D636E-E22B-47B3-AC27-4A42416C19BF}" srcOrd="0" destOrd="0" presId="urn:microsoft.com/office/officeart/2008/layout/LinedList"/>
    <dgm:cxn modelId="{E5AB6E42-AFA1-4889-9D44-6A557D999F56}" type="presParOf" srcId="{236D07E4-5F8F-4DB3-82F2-6B42EB6F0547}" destId="{7A7C92F6-EF57-4110-AC42-B745B2DE08B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54BABD9-D60B-41BD-9FCA-4878E4E1B3A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33096123-BAA8-43CC-A382-AFEAE435E498}">
      <dgm:prSet custT="1"/>
      <dgm:spPr/>
      <dgm:t>
        <a:bodyPr/>
        <a:lstStyle/>
        <a:p>
          <a:pPr algn="ctr" rtl="0"/>
          <a:r>
            <a:rPr lang="pl-PL" sz="3400" b="1" dirty="0" smtClean="0"/>
            <a:t> 2016 – zadania poradni</a:t>
          </a:r>
          <a:endParaRPr lang="pl-PL" sz="3400" dirty="0"/>
        </a:p>
      </dgm:t>
    </dgm:pt>
    <dgm:pt modelId="{7D3AE680-2B82-41A1-B75F-97FB05B5B757}" type="parTrans" cxnId="{7D65D317-3CA2-49A8-8A6E-6F02129E255E}">
      <dgm:prSet/>
      <dgm:spPr/>
      <dgm:t>
        <a:bodyPr/>
        <a:lstStyle/>
        <a:p>
          <a:endParaRPr lang="pl-PL"/>
        </a:p>
      </dgm:t>
    </dgm:pt>
    <dgm:pt modelId="{337D2EEE-728C-472A-829F-F05E245EEDE7}" type="sibTrans" cxnId="{7D65D317-3CA2-49A8-8A6E-6F02129E255E}">
      <dgm:prSet/>
      <dgm:spPr/>
      <dgm:t>
        <a:bodyPr/>
        <a:lstStyle/>
        <a:p>
          <a:endParaRPr lang="pl-PL"/>
        </a:p>
      </dgm:t>
    </dgm:pt>
    <dgm:pt modelId="{D98EEB57-FFB4-4946-B4EE-4926F7242A9C}" type="pres">
      <dgm:prSet presAssocID="{554BABD9-D60B-41BD-9FCA-4878E4E1B3A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18E2C509-3A44-4A7B-AF93-6DAD291739D4}" type="pres">
      <dgm:prSet presAssocID="{33096123-BAA8-43CC-A382-AFEAE435E498}" presName="parentText" presStyleLbl="node1" presStyleIdx="0" presStyleCnt="1" custScaleX="98362" custScaleY="154372" custLinFactNeighborX="128" custLinFactNeighborY="5008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7D65D317-3CA2-49A8-8A6E-6F02129E255E}" srcId="{554BABD9-D60B-41BD-9FCA-4878E4E1B3A6}" destId="{33096123-BAA8-43CC-A382-AFEAE435E498}" srcOrd="0" destOrd="0" parTransId="{7D3AE680-2B82-41A1-B75F-97FB05B5B757}" sibTransId="{337D2EEE-728C-472A-829F-F05E245EEDE7}"/>
    <dgm:cxn modelId="{6487EF79-E612-4944-97EF-344729900872}" type="presOf" srcId="{33096123-BAA8-43CC-A382-AFEAE435E498}" destId="{18E2C509-3A44-4A7B-AF93-6DAD291739D4}" srcOrd="0" destOrd="0" presId="urn:microsoft.com/office/officeart/2005/8/layout/vList2"/>
    <dgm:cxn modelId="{C8923CDB-5D43-4803-96C5-624451B5AF00}" type="presOf" srcId="{554BABD9-D60B-41BD-9FCA-4878E4E1B3A6}" destId="{D98EEB57-FFB4-4946-B4EE-4926F7242A9C}" srcOrd="0" destOrd="0" presId="urn:microsoft.com/office/officeart/2005/8/layout/vList2"/>
    <dgm:cxn modelId="{54CEA5B9-9603-49DE-A8A6-0917AECAFD29}" type="presParOf" srcId="{D98EEB57-FFB4-4946-B4EE-4926F7242A9C}" destId="{18E2C509-3A44-4A7B-AF93-6DAD291739D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13691F3-C3FF-40D9-9CA3-1923F58BE037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25218DEC-94A9-44C3-B1D3-D89B9859B0B9}">
      <dgm:prSet custT="1"/>
      <dgm:spPr/>
      <dgm:t>
        <a:bodyPr/>
        <a:lstStyle/>
        <a:p>
          <a:pPr rtl="0"/>
          <a:r>
            <a:rPr lang="pl-PL" sz="1800" b="1" dirty="0" smtClean="0"/>
            <a:t>Diagnozowanie dzieci i młodzieży</a:t>
          </a:r>
          <a:endParaRPr lang="pl-PL" sz="1800" b="1" dirty="0"/>
        </a:p>
      </dgm:t>
    </dgm:pt>
    <dgm:pt modelId="{00E78E5D-FB69-42C8-9B83-9A4BC1D81093}" type="parTrans" cxnId="{B5F72CC9-8B17-4CA1-8852-0FDDFFA21D12}">
      <dgm:prSet/>
      <dgm:spPr/>
      <dgm:t>
        <a:bodyPr/>
        <a:lstStyle/>
        <a:p>
          <a:endParaRPr lang="pl-PL"/>
        </a:p>
      </dgm:t>
    </dgm:pt>
    <dgm:pt modelId="{A6F07942-3097-4232-BD3A-D08912451078}" type="sibTrans" cxnId="{B5F72CC9-8B17-4CA1-8852-0FDDFFA21D12}">
      <dgm:prSet/>
      <dgm:spPr/>
      <dgm:t>
        <a:bodyPr/>
        <a:lstStyle/>
        <a:p>
          <a:endParaRPr lang="pl-PL"/>
        </a:p>
      </dgm:t>
    </dgm:pt>
    <dgm:pt modelId="{50CC2CA3-BC94-4E19-89EE-A0D4E2D41303}">
      <dgm:prSet custT="1"/>
      <dgm:spPr/>
      <dgm:t>
        <a:bodyPr/>
        <a:lstStyle/>
        <a:p>
          <a:pPr rtl="0"/>
          <a:r>
            <a:rPr lang="pl-PL" sz="1800" b="1" dirty="0" smtClean="0"/>
            <a:t>Udzielanie dzieciom i młodzieży oraz rodzicom bezpośredniej pomocy psychologiczno-pedagogicznej</a:t>
          </a:r>
          <a:endParaRPr lang="pl-PL" sz="1800" b="1" dirty="0"/>
        </a:p>
      </dgm:t>
    </dgm:pt>
    <dgm:pt modelId="{F5255055-2B53-4AA3-822F-37A2D77CE5F3}" type="parTrans" cxnId="{ED636C43-1080-40A4-AD5D-CBEAAFDE18F9}">
      <dgm:prSet/>
      <dgm:spPr/>
      <dgm:t>
        <a:bodyPr/>
        <a:lstStyle/>
        <a:p>
          <a:endParaRPr lang="pl-PL"/>
        </a:p>
      </dgm:t>
    </dgm:pt>
    <dgm:pt modelId="{743F45AA-80CB-4AA1-B3E8-1AB6B9043CE3}" type="sibTrans" cxnId="{ED636C43-1080-40A4-AD5D-CBEAAFDE18F9}">
      <dgm:prSet/>
      <dgm:spPr/>
      <dgm:t>
        <a:bodyPr/>
        <a:lstStyle/>
        <a:p>
          <a:endParaRPr lang="pl-PL"/>
        </a:p>
      </dgm:t>
    </dgm:pt>
    <dgm:pt modelId="{D2D78CBB-010B-4C48-84CD-25F8188F1E7D}">
      <dgm:prSet custT="1"/>
      <dgm:spPr/>
      <dgm:t>
        <a:bodyPr/>
        <a:lstStyle/>
        <a:p>
          <a:pPr rtl="0"/>
          <a:r>
            <a:rPr lang="pl-PL" sz="1800" b="1" dirty="0" smtClean="0"/>
            <a:t>Realizowanie zadań profilaktycznych oraz wspierających wychowawczą i edukacyjną funkcję przedszkola, szkoły i placówki, w tym wspieranie nauczycieli w rozwiązywaniu problemów dydaktycznych i wychowawczych</a:t>
          </a:r>
          <a:endParaRPr lang="pl-PL" sz="1800" b="1" dirty="0"/>
        </a:p>
      </dgm:t>
    </dgm:pt>
    <dgm:pt modelId="{4C2C3F43-3E38-4E3A-9FD1-F5CDF320D2F7}" type="parTrans" cxnId="{CF4C52D4-5FC7-47ED-8EBA-CD0F1D8FCD83}">
      <dgm:prSet/>
      <dgm:spPr/>
      <dgm:t>
        <a:bodyPr/>
        <a:lstStyle/>
        <a:p>
          <a:endParaRPr lang="pl-PL"/>
        </a:p>
      </dgm:t>
    </dgm:pt>
    <dgm:pt modelId="{FC21D499-BF9A-47CF-A0EF-8361ED1513D3}" type="sibTrans" cxnId="{CF4C52D4-5FC7-47ED-8EBA-CD0F1D8FCD83}">
      <dgm:prSet/>
      <dgm:spPr/>
      <dgm:t>
        <a:bodyPr/>
        <a:lstStyle/>
        <a:p>
          <a:endParaRPr lang="pl-PL"/>
        </a:p>
      </dgm:t>
    </dgm:pt>
    <dgm:pt modelId="{1AA17835-EAD9-4863-8BE0-F8D176CF9DDC}">
      <dgm:prSet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l-PL" sz="1800" b="1" dirty="0" smtClean="0"/>
            <a:t>Organizowanie i prowadzenie wspomagania przedszkoli, szkół i placówek w zakresie realizacji zadań dydaktycznych, wychowawczych i opiekuńczych</a:t>
          </a:r>
        </a:p>
        <a:p>
          <a:pPr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700" dirty="0"/>
        </a:p>
      </dgm:t>
    </dgm:pt>
    <dgm:pt modelId="{D04EBCF2-26CB-41D9-AE63-7B4A7FC6AC92}" type="parTrans" cxnId="{8153A03A-D8A3-401D-8E67-6146AC7B438A}">
      <dgm:prSet/>
      <dgm:spPr/>
      <dgm:t>
        <a:bodyPr/>
        <a:lstStyle/>
        <a:p>
          <a:endParaRPr lang="pl-PL"/>
        </a:p>
      </dgm:t>
    </dgm:pt>
    <dgm:pt modelId="{3176C5EB-E677-4198-B012-811A90683A70}" type="sibTrans" cxnId="{8153A03A-D8A3-401D-8E67-6146AC7B438A}">
      <dgm:prSet/>
      <dgm:spPr/>
      <dgm:t>
        <a:bodyPr/>
        <a:lstStyle/>
        <a:p>
          <a:endParaRPr lang="pl-PL"/>
        </a:p>
      </dgm:t>
    </dgm:pt>
    <dgm:pt modelId="{E5D8B1B6-B974-487A-ADF0-D34EB7807E0E}" type="pres">
      <dgm:prSet presAssocID="{613691F3-C3FF-40D9-9CA3-1923F58BE037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pl-PL"/>
        </a:p>
      </dgm:t>
    </dgm:pt>
    <dgm:pt modelId="{573E08A7-9BB2-463A-AFF6-1CF20C2493D0}" type="pres">
      <dgm:prSet presAssocID="{25218DEC-94A9-44C3-B1D3-D89B9859B0B9}" presName="thickLine" presStyleLbl="alignNode1" presStyleIdx="0" presStyleCnt="4"/>
      <dgm:spPr/>
    </dgm:pt>
    <dgm:pt modelId="{3510E466-7802-498E-9164-3A72ED7BF197}" type="pres">
      <dgm:prSet presAssocID="{25218DEC-94A9-44C3-B1D3-D89B9859B0B9}" presName="horz1" presStyleCnt="0"/>
      <dgm:spPr/>
    </dgm:pt>
    <dgm:pt modelId="{F9B08DC4-CB39-4C1E-86B3-CA95546A45F5}" type="pres">
      <dgm:prSet presAssocID="{25218DEC-94A9-44C3-B1D3-D89B9859B0B9}" presName="tx1" presStyleLbl="revTx" presStyleIdx="0" presStyleCnt="4"/>
      <dgm:spPr/>
      <dgm:t>
        <a:bodyPr/>
        <a:lstStyle/>
        <a:p>
          <a:endParaRPr lang="pl-PL"/>
        </a:p>
      </dgm:t>
    </dgm:pt>
    <dgm:pt modelId="{23E62379-2006-4202-9C93-1D16085F44A9}" type="pres">
      <dgm:prSet presAssocID="{25218DEC-94A9-44C3-B1D3-D89B9859B0B9}" presName="vert1" presStyleCnt="0"/>
      <dgm:spPr/>
    </dgm:pt>
    <dgm:pt modelId="{1DF56BC8-846F-44D1-9ADA-346924E92454}" type="pres">
      <dgm:prSet presAssocID="{50CC2CA3-BC94-4E19-89EE-A0D4E2D41303}" presName="thickLine" presStyleLbl="alignNode1" presStyleIdx="1" presStyleCnt="4"/>
      <dgm:spPr/>
    </dgm:pt>
    <dgm:pt modelId="{17B5C303-5E6D-4D3F-B371-86E1DFF49D76}" type="pres">
      <dgm:prSet presAssocID="{50CC2CA3-BC94-4E19-89EE-A0D4E2D41303}" presName="horz1" presStyleCnt="0"/>
      <dgm:spPr/>
    </dgm:pt>
    <dgm:pt modelId="{A78E0AE2-CE92-40D8-8FC4-02C0EF950D86}" type="pres">
      <dgm:prSet presAssocID="{50CC2CA3-BC94-4E19-89EE-A0D4E2D41303}" presName="tx1" presStyleLbl="revTx" presStyleIdx="1" presStyleCnt="4"/>
      <dgm:spPr/>
      <dgm:t>
        <a:bodyPr/>
        <a:lstStyle/>
        <a:p>
          <a:endParaRPr lang="pl-PL"/>
        </a:p>
      </dgm:t>
    </dgm:pt>
    <dgm:pt modelId="{B9B8E688-E5CA-4BD8-AD3E-B98632E4522B}" type="pres">
      <dgm:prSet presAssocID="{50CC2CA3-BC94-4E19-89EE-A0D4E2D41303}" presName="vert1" presStyleCnt="0"/>
      <dgm:spPr/>
    </dgm:pt>
    <dgm:pt modelId="{921BD67E-5D23-47AB-925E-0EBBA132CBE2}" type="pres">
      <dgm:prSet presAssocID="{D2D78CBB-010B-4C48-84CD-25F8188F1E7D}" presName="thickLine" presStyleLbl="alignNode1" presStyleIdx="2" presStyleCnt="4"/>
      <dgm:spPr/>
    </dgm:pt>
    <dgm:pt modelId="{1C670D33-66E7-4855-8986-627BA6451BAC}" type="pres">
      <dgm:prSet presAssocID="{D2D78CBB-010B-4C48-84CD-25F8188F1E7D}" presName="horz1" presStyleCnt="0"/>
      <dgm:spPr/>
    </dgm:pt>
    <dgm:pt modelId="{3DB40ED2-4AF5-4C10-B871-339651B24C0B}" type="pres">
      <dgm:prSet presAssocID="{D2D78CBB-010B-4C48-84CD-25F8188F1E7D}" presName="tx1" presStyleLbl="revTx" presStyleIdx="2" presStyleCnt="4" custScaleY="115385"/>
      <dgm:spPr/>
      <dgm:t>
        <a:bodyPr/>
        <a:lstStyle/>
        <a:p>
          <a:endParaRPr lang="pl-PL"/>
        </a:p>
      </dgm:t>
    </dgm:pt>
    <dgm:pt modelId="{B4EF3487-C941-4FCD-AB9F-6A236E49E0EC}" type="pres">
      <dgm:prSet presAssocID="{D2D78CBB-010B-4C48-84CD-25F8188F1E7D}" presName="vert1" presStyleCnt="0"/>
      <dgm:spPr/>
    </dgm:pt>
    <dgm:pt modelId="{482AAE45-4B0C-4AE1-BBC2-54C5916ACADB}" type="pres">
      <dgm:prSet presAssocID="{1AA17835-EAD9-4863-8BE0-F8D176CF9DDC}" presName="thickLine" presStyleLbl="alignNode1" presStyleIdx="3" presStyleCnt="4"/>
      <dgm:spPr/>
    </dgm:pt>
    <dgm:pt modelId="{8057B864-D664-498E-814E-4F8E3F7E7661}" type="pres">
      <dgm:prSet presAssocID="{1AA17835-EAD9-4863-8BE0-F8D176CF9DDC}" presName="horz1" presStyleCnt="0"/>
      <dgm:spPr/>
    </dgm:pt>
    <dgm:pt modelId="{5C3E841B-E940-43AC-879D-05D2B2818726}" type="pres">
      <dgm:prSet presAssocID="{1AA17835-EAD9-4863-8BE0-F8D176CF9DDC}" presName="tx1" presStyleLbl="revTx" presStyleIdx="3" presStyleCnt="4"/>
      <dgm:spPr/>
      <dgm:t>
        <a:bodyPr/>
        <a:lstStyle/>
        <a:p>
          <a:endParaRPr lang="pl-PL"/>
        </a:p>
      </dgm:t>
    </dgm:pt>
    <dgm:pt modelId="{754B0168-1516-47AC-B3BD-919C58189566}" type="pres">
      <dgm:prSet presAssocID="{1AA17835-EAD9-4863-8BE0-F8D176CF9DDC}" presName="vert1" presStyleCnt="0"/>
      <dgm:spPr/>
    </dgm:pt>
  </dgm:ptLst>
  <dgm:cxnLst>
    <dgm:cxn modelId="{0F977101-F0D8-4624-A581-9B61D2243E00}" type="presOf" srcId="{D2D78CBB-010B-4C48-84CD-25F8188F1E7D}" destId="{3DB40ED2-4AF5-4C10-B871-339651B24C0B}" srcOrd="0" destOrd="0" presId="urn:microsoft.com/office/officeart/2008/layout/LinedList"/>
    <dgm:cxn modelId="{2B32CD52-1F96-4AB5-833A-DEB2055EB931}" type="presOf" srcId="{25218DEC-94A9-44C3-B1D3-D89B9859B0B9}" destId="{F9B08DC4-CB39-4C1E-86B3-CA95546A45F5}" srcOrd="0" destOrd="0" presId="urn:microsoft.com/office/officeart/2008/layout/LinedList"/>
    <dgm:cxn modelId="{39006796-E6E2-446C-BDEA-F4815B01D31E}" type="presOf" srcId="{1AA17835-EAD9-4863-8BE0-F8D176CF9DDC}" destId="{5C3E841B-E940-43AC-879D-05D2B2818726}" srcOrd="0" destOrd="0" presId="urn:microsoft.com/office/officeart/2008/layout/LinedList"/>
    <dgm:cxn modelId="{8D369F4F-C7E0-4FA5-89F6-A9B3B8FAA95D}" type="presOf" srcId="{613691F3-C3FF-40D9-9CA3-1923F58BE037}" destId="{E5D8B1B6-B974-487A-ADF0-D34EB7807E0E}" srcOrd="0" destOrd="0" presId="urn:microsoft.com/office/officeart/2008/layout/LinedList"/>
    <dgm:cxn modelId="{8153A03A-D8A3-401D-8E67-6146AC7B438A}" srcId="{613691F3-C3FF-40D9-9CA3-1923F58BE037}" destId="{1AA17835-EAD9-4863-8BE0-F8D176CF9DDC}" srcOrd="3" destOrd="0" parTransId="{D04EBCF2-26CB-41D9-AE63-7B4A7FC6AC92}" sibTransId="{3176C5EB-E677-4198-B012-811A90683A70}"/>
    <dgm:cxn modelId="{ED636C43-1080-40A4-AD5D-CBEAAFDE18F9}" srcId="{613691F3-C3FF-40D9-9CA3-1923F58BE037}" destId="{50CC2CA3-BC94-4E19-89EE-A0D4E2D41303}" srcOrd="1" destOrd="0" parTransId="{F5255055-2B53-4AA3-822F-37A2D77CE5F3}" sibTransId="{743F45AA-80CB-4AA1-B3E8-1AB6B9043CE3}"/>
    <dgm:cxn modelId="{CF4C52D4-5FC7-47ED-8EBA-CD0F1D8FCD83}" srcId="{613691F3-C3FF-40D9-9CA3-1923F58BE037}" destId="{D2D78CBB-010B-4C48-84CD-25F8188F1E7D}" srcOrd="2" destOrd="0" parTransId="{4C2C3F43-3E38-4E3A-9FD1-F5CDF320D2F7}" sibTransId="{FC21D499-BF9A-47CF-A0EF-8361ED1513D3}"/>
    <dgm:cxn modelId="{654C39B3-7B45-4CB4-98B6-701D70DED7A2}" type="presOf" srcId="{50CC2CA3-BC94-4E19-89EE-A0D4E2D41303}" destId="{A78E0AE2-CE92-40D8-8FC4-02C0EF950D86}" srcOrd="0" destOrd="0" presId="urn:microsoft.com/office/officeart/2008/layout/LinedList"/>
    <dgm:cxn modelId="{B5F72CC9-8B17-4CA1-8852-0FDDFFA21D12}" srcId="{613691F3-C3FF-40D9-9CA3-1923F58BE037}" destId="{25218DEC-94A9-44C3-B1D3-D89B9859B0B9}" srcOrd="0" destOrd="0" parTransId="{00E78E5D-FB69-42C8-9B83-9A4BC1D81093}" sibTransId="{A6F07942-3097-4232-BD3A-D08912451078}"/>
    <dgm:cxn modelId="{7705AD11-7EF1-432B-8FB5-51361582EDFB}" type="presParOf" srcId="{E5D8B1B6-B974-487A-ADF0-D34EB7807E0E}" destId="{573E08A7-9BB2-463A-AFF6-1CF20C2493D0}" srcOrd="0" destOrd="0" presId="urn:microsoft.com/office/officeart/2008/layout/LinedList"/>
    <dgm:cxn modelId="{55E284D9-72F9-46DB-A7BC-4BE9F8A5100C}" type="presParOf" srcId="{E5D8B1B6-B974-487A-ADF0-D34EB7807E0E}" destId="{3510E466-7802-498E-9164-3A72ED7BF197}" srcOrd="1" destOrd="0" presId="urn:microsoft.com/office/officeart/2008/layout/LinedList"/>
    <dgm:cxn modelId="{20D46528-5FBA-4799-A8B3-756AA6A13282}" type="presParOf" srcId="{3510E466-7802-498E-9164-3A72ED7BF197}" destId="{F9B08DC4-CB39-4C1E-86B3-CA95546A45F5}" srcOrd="0" destOrd="0" presId="urn:microsoft.com/office/officeart/2008/layout/LinedList"/>
    <dgm:cxn modelId="{7A426ACB-37CA-466A-A479-0AD2A6408793}" type="presParOf" srcId="{3510E466-7802-498E-9164-3A72ED7BF197}" destId="{23E62379-2006-4202-9C93-1D16085F44A9}" srcOrd="1" destOrd="0" presId="urn:microsoft.com/office/officeart/2008/layout/LinedList"/>
    <dgm:cxn modelId="{607FE439-FFA7-4DC2-BCFF-5411E5AE5C05}" type="presParOf" srcId="{E5D8B1B6-B974-487A-ADF0-D34EB7807E0E}" destId="{1DF56BC8-846F-44D1-9ADA-346924E92454}" srcOrd="2" destOrd="0" presId="urn:microsoft.com/office/officeart/2008/layout/LinedList"/>
    <dgm:cxn modelId="{94652F51-97BF-42E1-9C78-26FAACCDF679}" type="presParOf" srcId="{E5D8B1B6-B974-487A-ADF0-D34EB7807E0E}" destId="{17B5C303-5E6D-4D3F-B371-86E1DFF49D76}" srcOrd="3" destOrd="0" presId="urn:microsoft.com/office/officeart/2008/layout/LinedList"/>
    <dgm:cxn modelId="{D0224677-F3F6-4720-A049-F07662D72298}" type="presParOf" srcId="{17B5C303-5E6D-4D3F-B371-86E1DFF49D76}" destId="{A78E0AE2-CE92-40D8-8FC4-02C0EF950D86}" srcOrd="0" destOrd="0" presId="urn:microsoft.com/office/officeart/2008/layout/LinedList"/>
    <dgm:cxn modelId="{82929F7A-FCBF-4516-AD06-8D6026260D83}" type="presParOf" srcId="{17B5C303-5E6D-4D3F-B371-86E1DFF49D76}" destId="{B9B8E688-E5CA-4BD8-AD3E-B98632E4522B}" srcOrd="1" destOrd="0" presId="urn:microsoft.com/office/officeart/2008/layout/LinedList"/>
    <dgm:cxn modelId="{C478354D-FF40-439F-AE84-22F2701A28FC}" type="presParOf" srcId="{E5D8B1B6-B974-487A-ADF0-D34EB7807E0E}" destId="{921BD67E-5D23-47AB-925E-0EBBA132CBE2}" srcOrd="4" destOrd="0" presId="urn:microsoft.com/office/officeart/2008/layout/LinedList"/>
    <dgm:cxn modelId="{A92DE1C9-607B-481A-A674-6579046CAC97}" type="presParOf" srcId="{E5D8B1B6-B974-487A-ADF0-D34EB7807E0E}" destId="{1C670D33-66E7-4855-8986-627BA6451BAC}" srcOrd="5" destOrd="0" presId="urn:microsoft.com/office/officeart/2008/layout/LinedList"/>
    <dgm:cxn modelId="{98382469-C87D-4CA3-ACF6-6FD85CC139E9}" type="presParOf" srcId="{1C670D33-66E7-4855-8986-627BA6451BAC}" destId="{3DB40ED2-4AF5-4C10-B871-339651B24C0B}" srcOrd="0" destOrd="0" presId="urn:microsoft.com/office/officeart/2008/layout/LinedList"/>
    <dgm:cxn modelId="{4CA8EFC9-C64D-4088-8197-A32B2CEFECD3}" type="presParOf" srcId="{1C670D33-66E7-4855-8986-627BA6451BAC}" destId="{B4EF3487-C941-4FCD-AB9F-6A236E49E0EC}" srcOrd="1" destOrd="0" presId="urn:microsoft.com/office/officeart/2008/layout/LinedList"/>
    <dgm:cxn modelId="{61BF1F97-D953-461D-88E9-D8FB33CE62CD}" type="presParOf" srcId="{E5D8B1B6-B974-487A-ADF0-D34EB7807E0E}" destId="{482AAE45-4B0C-4AE1-BBC2-54C5916ACADB}" srcOrd="6" destOrd="0" presId="urn:microsoft.com/office/officeart/2008/layout/LinedList"/>
    <dgm:cxn modelId="{3DB5A9E4-5534-4123-B326-A7F18E5A6EDF}" type="presParOf" srcId="{E5D8B1B6-B974-487A-ADF0-D34EB7807E0E}" destId="{8057B864-D664-498E-814E-4F8E3F7E7661}" srcOrd="7" destOrd="0" presId="urn:microsoft.com/office/officeart/2008/layout/LinedList"/>
    <dgm:cxn modelId="{176EFFCD-50D2-473E-9991-989BFCBA5798}" type="presParOf" srcId="{8057B864-D664-498E-814E-4F8E3F7E7661}" destId="{5C3E841B-E940-43AC-879D-05D2B2818726}" srcOrd="0" destOrd="0" presId="urn:microsoft.com/office/officeart/2008/layout/LinedList"/>
    <dgm:cxn modelId="{78C491EE-9612-484B-A3B3-89039944B82E}" type="presParOf" srcId="{8057B864-D664-498E-814E-4F8E3F7E7661}" destId="{754B0168-1516-47AC-B3BD-919C5818956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554BABD9-D60B-41BD-9FCA-4878E4E1B3A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33096123-BAA8-43CC-A382-AFEAE435E498}">
      <dgm:prSet custT="1"/>
      <dgm:spPr/>
      <dgm:t>
        <a:bodyPr/>
        <a:lstStyle/>
        <a:p>
          <a:pPr algn="ctr" rtl="0"/>
          <a:r>
            <a:rPr lang="pl-PL" sz="4000" b="1" dirty="0" smtClean="0"/>
            <a:t/>
          </a:r>
          <a:br>
            <a:rPr lang="pl-PL" sz="4000" b="1" dirty="0" smtClean="0"/>
          </a:br>
          <a:r>
            <a:rPr lang="pl-PL" sz="3400" b="1" dirty="0" smtClean="0"/>
            <a:t/>
          </a:r>
          <a:br>
            <a:rPr lang="pl-PL" sz="3400" b="1" dirty="0" smtClean="0"/>
          </a:br>
          <a:r>
            <a:rPr lang="pl-PL" sz="3400" b="1" dirty="0" smtClean="0"/>
            <a:t>2016 – zadania bibliotek pedagogicznych</a:t>
          </a:r>
        </a:p>
        <a:p>
          <a:pPr algn="ctr" rtl="0"/>
          <a:r>
            <a:rPr lang="pl-PL" sz="2800" dirty="0" smtClean="0"/>
            <a:t/>
          </a:r>
          <a:br>
            <a:rPr lang="pl-PL" sz="2800" dirty="0" smtClean="0"/>
          </a:br>
          <a:r>
            <a:rPr lang="pl-PL" sz="2800" dirty="0" smtClean="0"/>
            <a:t>B</a:t>
          </a:r>
          <a:endParaRPr lang="pl-PL" sz="2800" dirty="0"/>
        </a:p>
      </dgm:t>
    </dgm:pt>
    <dgm:pt modelId="{7D3AE680-2B82-41A1-B75F-97FB05B5B757}" type="parTrans" cxnId="{7D65D317-3CA2-49A8-8A6E-6F02129E255E}">
      <dgm:prSet/>
      <dgm:spPr/>
      <dgm:t>
        <a:bodyPr/>
        <a:lstStyle/>
        <a:p>
          <a:endParaRPr lang="pl-PL"/>
        </a:p>
      </dgm:t>
    </dgm:pt>
    <dgm:pt modelId="{337D2EEE-728C-472A-829F-F05E245EEDE7}" type="sibTrans" cxnId="{7D65D317-3CA2-49A8-8A6E-6F02129E255E}">
      <dgm:prSet/>
      <dgm:spPr/>
      <dgm:t>
        <a:bodyPr/>
        <a:lstStyle/>
        <a:p>
          <a:endParaRPr lang="pl-PL"/>
        </a:p>
      </dgm:t>
    </dgm:pt>
    <dgm:pt modelId="{D98EEB57-FFB4-4946-B4EE-4926F7242A9C}" type="pres">
      <dgm:prSet presAssocID="{554BABD9-D60B-41BD-9FCA-4878E4E1B3A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18E2C509-3A44-4A7B-AF93-6DAD291739D4}" type="pres">
      <dgm:prSet presAssocID="{33096123-BAA8-43CC-A382-AFEAE435E498}" presName="parentText" presStyleLbl="node1" presStyleIdx="0" presStyleCnt="1" custScaleX="100148" custScaleY="128132" custLinFactNeighborX="128" custLinFactNeighborY="-25603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B59F319B-53EC-4B5B-9F75-1732EF31B3F7}" type="presOf" srcId="{33096123-BAA8-43CC-A382-AFEAE435E498}" destId="{18E2C509-3A44-4A7B-AF93-6DAD291739D4}" srcOrd="0" destOrd="0" presId="urn:microsoft.com/office/officeart/2005/8/layout/vList2"/>
    <dgm:cxn modelId="{7D65D317-3CA2-49A8-8A6E-6F02129E255E}" srcId="{554BABD9-D60B-41BD-9FCA-4878E4E1B3A6}" destId="{33096123-BAA8-43CC-A382-AFEAE435E498}" srcOrd="0" destOrd="0" parTransId="{7D3AE680-2B82-41A1-B75F-97FB05B5B757}" sibTransId="{337D2EEE-728C-472A-829F-F05E245EEDE7}"/>
    <dgm:cxn modelId="{9635D787-8F49-4A35-B713-4E95321FA1C8}" type="presOf" srcId="{554BABD9-D60B-41BD-9FCA-4878E4E1B3A6}" destId="{D98EEB57-FFB4-4946-B4EE-4926F7242A9C}" srcOrd="0" destOrd="0" presId="urn:microsoft.com/office/officeart/2005/8/layout/vList2"/>
    <dgm:cxn modelId="{73DF8852-84EF-438E-BAE4-AADB3EB893EB}" type="presParOf" srcId="{D98EEB57-FFB4-4946-B4EE-4926F7242A9C}" destId="{18E2C509-3A44-4A7B-AF93-6DAD291739D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026EE47D-A9E1-4F4A-92C9-3C3CADA2D0B4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E48E0423-A94B-4061-AADB-BF0724DA7831}">
      <dgm:prSet custT="1"/>
      <dgm:spPr/>
      <dgm:t>
        <a:bodyPr/>
        <a:lstStyle/>
        <a:p>
          <a:pPr rtl="0"/>
          <a:r>
            <a:rPr lang="pl-PL" sz="1800" b="1" dirty="0" smtClean="0"/>
            <a:t>Gromadzenie zbiorów z zakresu pedagogiki, nauk pokrewnych, publikacji.</a:t>
          </a:r>
          <a:endParaRPr lang="pl-PL" sz="1800" b="1" dirty="0"/>
        </a:p>
      </dgm:t>
    </dgm:pt>
    <dgm:pt modelId="{6E3D91C1-8D4B-4DE6-9400-804C2C195CDE}" type="parTrans" cxnId="{E4CF5A57-601C-4683-A834-B31913923229}">
      <dgm:prSet/>
      <dgm:spPr/>
      <dgm:t>
        <a:bodyPr/>
        <a:lstStyle/>
        <a:p>
          <a:endParaRPr lang="pl-PL" sz="1800" b="0"/>
        </a:p>
      </dgm:t>
    </dgm:pt>
    <dgm:pt modelId="{CA578E36-D6F6-4A89-8EDD-88D6991EE8A0}" type="sibTrans" cxnId="{E4CF5A57-601C-4683-A834-B31913923229}">
      <dgm:prSet/>
      <dgm:spPr/>
      <dgm:t>
        <a:bodyPr/>
        <a:lstStyle/>
        <a:p>
          <a:endParaRPr lang="pl-PL" sz="1800" b="0"/>
        </a:p>
      </dgm:t>
    </dgm:pt>
    <dgm:pt modelId="{0C91A719-74E5-4541-8AA8-D75A14C6B274}">
      <dgm:prSet custT="1"/>
      <dgm:spPr/>
      <dgm:t>
        <a:bodyPr/>
        <a:lstStyle/>
        <a:p>
          <a:pPr rtl="0"/>
          <a:r>
            <a:rPr lang="pl-PL" sz="1800" b="1" dirty="0" smtClean="0"/>
            <a:t>Organizowanie i prowadzenie  wspomagania: szkół i placówek w wykorzystaniu technologii informacyjno-komunikacyjnej  oraz bibliotek szkolnych w zakresie organizacji i zarządzania biblioteką szkolną.</a:t>
          </a:r>
          <a:endParaRPr lang="pl-PL" sz="1800" b="1" dirty="0"/>
        </a:p>
      </dgm:t>
    </dgm:pt>
    <dgm:pt modelId="{C2789B99-7818-4C3B-A146-6A1D4058B9B2}" type="parTrans" cxnId="{04EB705A-3A35-44A2-9D6B-74A97F4EF6FB}">
      <dgm:prSet/>
      <dgm:spPr/>
      <dgm:t>
        <a:bodyPr/>
        <a:lstStyle/>
        <a:p>
          <a:endParaRPr lang="pl-PL" sz="1800" b="0"/>
        </a:p>
      </dgm:t>
    </dgm:pt>
    <dgm:pt modelId="{B1049DFA-C3F8-4A55-A8E4-2DCD29D59966}" type="sibTrans" cxnId="{04EB705A-3A35-44A2-9D6B-74A97F4EF6FB}">
      <dgm:prSet/>
      <dgm:spPr/>
      <dgm:t>
        <a:bodyPr/>
        <a:lstStyle/>
        <a:p>
          <a:endParaRPr lang="pl-PL" sz="1800" b="0"/>
        </a:p>
      </dgm:t>
    </dgm:pt>
    <dgm:pt modelId="{3AF0192E-4B70-4A16-916D-CB78E3CA7DE6}">
      <dgm:prSet custT="1"/>
      <dgm:spPr/>
      <dgm:t>
        <a:bodyPr/>
        <a:lstStyle/>
        <a:p>
          <a:pPr rtl="0"/>
          <a:r>
            <a:rPr lang="pl-PL" sz="1800" b="1" dirty="0" smtClean="0"/>
            <a:t>Prowadzenie  działalności informacyjnej i bibliograficznej</a:t>
          </a:r>
        </a:p>
        <a:p>
          <a:pPr rtl="0"/>
          <a:endParaRPr lang="pl-PL" sz="1800" b="0" dirty="0"/>
        </a:p>
      </dgm:t>
    </dgm:pt>
    <dgm:pt modelId="{AC2F9EE6-864F-487F-A77C-1850712A1E92}" type="parTrans" cxnId="{E1D81F28-7ADE-49AE-93D8-49893A47E0C3}">
      <dgm:prSet/>
      <dgm:spPr/>
      <dgm:t>
        <a:bodyPr/>
        <a:lstStyle/>
        <a:p>
          <a:endParaRPr lang="pl-PL" sz="1800" b="0"/>
        </a:p>
      </dgm:t>
    </dgm:pt>
    <dgm:pt modelId="{285535BD-86FD-42CB-8FA2-AEB60C4BCB86}" type="sibTrans" cxnId="{E1D81F28-7ADE-49AE-93D8-49893A47E0C3}">
      <dgm:prSet/>
      <dgm:spPr/>
      <dgm:t>
        <a:bodyPr/>
        <a:lstStyle/>
        <a:p>
          <a:endParaRPr lang="pl-PL" sz="1800" b="0"/>
        </a:p>
      </dgm:t>
    </dgm:pt>
    <dgm:pt modelId="{15212E97-9AF0-4A78-98DC-4A53AB2A5795}">
      <dgm:prSet custT="1"/>
      <dgm:spPr/>
      <dgm:t>
        <a:bodyPr/>
        <a:lstStyle/>
        <a:p>
          <a:pPr rtl="0"/>
          <a:r>
            <a:rPr lang="pl-PL" sz="1800" b="1" dirty="0" smtClean="0"/>
            <a:t>Inspirowanie i promowanie edukacji czytelniczej i medialnej</a:t>
          </a:r>
          <a:endParaRPr lang="pl-PL" sz="1800" b="1" dirty="0"/>
        </a:p>
      </dgm:t>
    </dgm:pt>
    <dgm:pt modelId="{DC1464BF-11E5-4C65-BA97-2DA2DBAD4176}" type="parTrans" cxnId="{394F71CF-A6D1-4567-BB71-8FE9394F11AA}">
      <dgm:prSet/>
      <dgm:spPr/>
      <dgm:t>
        <a:bodyPr/>
        <a:lstStyle/>
        <a:p>
          <a:endParaRPr lang="pl-PL" sz="1800" b="0"/>
        </a:p>
      </dgm:t>
    </dgm:pt>
    <dgm:pt modelId="{AA8793E1-F607-4C42-A04E-69A80005FAA0}" type="sibTrans" cxnId="{394F71CF-A6D1-4567-BB71-8FE9394F11AA}">
      <dgm:prSet/>
      <dgm:spPr/>
      <dgm:t>
        <a:bodyPr/>
        <a:lstStyle/>
        <a:p>
          <a:endParaRPr lang="pl-PL" sz="1800" b="0"/>
        </a:p>
      </dgm:t>
    </dgm:pt>
    <dgm:pt modelId="{96CF7F0D-4838-494E-8D18-A937B66C81CD}">
      <dgm:prSet custT="1"/>
      <dgm:spPr/>
      <dgm:t>
        <a:bodyPr/>
        <a:lstStyle/>
        <a:p>
          <a:pPr rtl="0"/>
          <a:r>
            <a:rPr lang="pl-PL" sz="1800" b="1" dirty="0" smtClean="0"/>
            <a:t>Prowadzenie działalności wydawniczej</a:t>
          </a:r>
          <a:endParaRPr lang="pl-PL" sz="1800" b="1" dirty="0"/>
        </a:p>
      </dgm:t>
    </dgm:pt>
    <dgm:pt modelId="{1BE4B9DB-A753-4383-BE05-76314CB486BA}" type="parTrans" cxnId="{6831BCEE-1C45-49E7-9351-DAE4FFC67F41}">
      <dgm:prSet/>
      <dgm:spPr/>
      <dgm:t>
        <a:bodyPr/>
        <a:lstStyle/>
        <a:p>
          <a:endParaRPr lang="pl-PL" sz="1800" b="0"/>
        </a:p>
      </dgm:t>
    </dgm:pt>
    <dgm:pt modelId="{76ADC1BF-20BF-41E7-9326-DB071DA8CD08}" type="sibTrans" cxnId="{6831BCEE-1C45-49E7-9351-DAE4FFC67F41}">
      <dgm:prSet/>
      <dgm:spPr/>
      <dgm:t>
        <a:bodyPr/>
        <a:lstStyle/>
        <a:p>
          <a:endParaRPr lang="pl-PL" sz="1800" b="0"/>
        </a:p>
      </dgm:t>
    </dgm:pt>
    <dgm:pt modelId="{F031D12F-1C2A-486C-8163-FA7E362FD8D2}">
      <dgm:prSet custT="1"/>
      <dgm:spPr/>
      <dgm:t>
        <a:bodyPr/>
        <a:lstStyle/>
        <a:p>
          <a:pPr rtl="0"/>
          <a:r>
            <a:rPr lang="pl-PL" sz="1800" b="1" dirty="0" smtClean="0"/>
            <a:t>Organizowanie i prowadzenie działalności edukacyjnej i kulturalnej,  w szczególności zajęć edukacyjnych, lekcji bibliotecznych i spotkań autorskich.</a:t>
          </a:r>
          <a:endParaRPr lang="pl-PL" sz="1800" b="1" dirty="0"/>
        </a:p>
      </dgm:t>
    </dgm:pt>
    <dgm:pt modelId="{2830742B-014B-439A-BB51-61E4AC8E14CE}" type="parTrans" cxnId="{9169DAE5-B58F-4B86-9A27-EF3CB48B20C7}">
      <dgm:prSet/>
      <dgm:spPr/>
      <dgm:t>
        <a:bodyPr/>
        <a:lstStyle/>
        <a:p>
          <a:endParaRPr lang="pl-PL" sz="1800" b="0"/>
        </a:p>
      </dgm:t>
    </dgm:pt>
    <dgm:pt modelId="{E2271419-D37A-4096-BE96-2F434E31213A}" type="sibTrans" cxnId="{9169DAE5-B58F-4B86-9A27-EF3CB48B20C7}">
      <dgm:prSet/>
      <dgm:spPr/>
      <dgm:t>
        <a:bodyPr/>
        <a:lstStyle/>
        <a:p>
          <a:endParaRPr lang="pl-PL" sz="1800" b="0"/>
        </a:p>
      </dgm:t>
    </dgm:pt>
    <dgm:pt modelId="{EDF24F5F-222F-48FD-A2C6-0533C84ABA9A}" type="pres">
      <dgm:prSet presAssocID="{026EE47D-A9E1-4F4A-92C9-3C3CADA2D0B4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pl-PL"/>
        </a:p>
      </dgm:t>
    </dgm:pt>
    <dgm:pt modelId="{3E1D9939-C74D-4784-BA4A-DF452D74258F}" type="pres">
      <dgm:prSet presAssocID="{E48E0423-A94B-4061-AADB-BF0724DA7831}" presName="thickLine" presStyleLbl="alignNode1" presStyleIdx="0" presStyleCnt="6"/>
      <dgm:spPr/>
    </dgm:pt>
    <dgm:pt modelId="{E98317D6-AE59-4640-A3E2-C36FEBA094EB}" type="pres">
      <dgm:prSet presAssocID="{E48E0423-A94B-4061-AADB-BF0724DA7831}" presName="horz1" presStyleCnt="0"/>
      <dgm:spPr/>
    </dgm:pt>
    <dgm:pt modelId="{653FCFDB-624A-4643-A9B9-4F7056DC6D63}" type="pres">
      <dgm:prSet presAssocID="{E48E0423-A94B-4061-AADB-BF0724DA7831}" presName="tx1" presStyleLbl="revTx" presStyleIdx="0" presStyleCnt="6"/>
      <dgm:spPr/>
      <dgm:t>
        <a:bodyPr/>
        <a:lstStyle/>
        <a:p>
          <a:endParaRPr lang="pl-PL"/>
        </a:p>
      </dgm:t>
    </dgm:pt>
    <dgm:pt modelId="{E93C6ACB-5320-4D1E-9E87-133BE70A227A}" type="pres">
      <dgm:prSet presAssocID="{E48E0423-A94B-4061-AADB-BF0724DA7831}" presName="vert1" presStyleCnt="0"/>
      <dgm:spPr/>
    </dgm:pt>
    <dgm:pt modelId="{1F8B56FE-5A4F-4132-BDC3-2B76CB551FFC}" type="pres">
      <dgm:prSet presAssocID="{0C91A719-74E5-4541-8AA8-D75A14C6B274}" presName="thickLine" presStyleLbl="alignNode1" presStyleIdx="1" presStyleCnt="6"/>
      <dgm:spPr/>
    </dgm:pt>
    <dgm:pt modelId="{818294D4-9DFA-486A-865E-F0711F1565BF}" type="pres">
      <dgm:prSet presAssocID="{0C91A719-74E5-4541-8AA8-D75A14C6B274}" presName="horz1" presStyleCnt="0"/>
      <dgm:spPr/>
    </dgm:pt>
    <dgm:pt modelId="{B80C8C0A-A354-48AB-B751-891F6B9958A2}" type="pres">
      <dgm:prSet presAssocID="{0C91A719-74E5-4541-8AA8-D75A14C6B274}" presName="tx1" presStyleLbl="revTx" presStyleIdx="1" presStyleCnt="6" custScaleY="150229"/>
      <dgm:spPr/>
      <dgm:t>
        <a:bodyPr/>
        <a:lstStyle/>
        <a:p>
          <a:endParaRPr lang="pl-PL"/>
        </a:p>
      </dgm:t>
    </dgm:pt>
    <dgm:pt modelId="{4F0FADD6-3BE8-4FC5-823E-451378E322E7}" type="pres">
      <dgm:prSet presAssocID="{0C91A719-74E5-4541-8AA8-D75A14C6B274}" presName="vert1" presStyleCnt="0"/>
      <dgm:spPr/>
    </dgm:pt>
    <dgm:pt modelId="{4FB51619-62F0-493A-8FA9-D608FC35BE5D}" type="pres">
      <dgm:prSet presAssocID="{3AF0192E-4B70-4A16-916D-CB78E3CA7DE6}" presName="thickLine" presStyleLbl="alignNode1" presStyleIdx="2" presStyleCnt="6"/>
      <dgm:spPr/>
    </dgm:pt>
    <dgm:pt modelId="{856ECDCF-59BE-4B83-BEE3-59C8F654CF47}" type="pres">
      <dgm:prSet presAssocID="{3AF0192E-4B70-4A16-916D-CB78E3CA7DE6}" presName="horz1" presStyleCnt="0"/>
      <dgm:spPr/>
    </dgm:pt>
    <dgm:pt modelId="{F6758EE7-4CE9-4899-9869-02A5C183DAFF}" type="pres">
      <dgm:prSet presAssocID="{3AF0192E-4B70-4A16-916D-CB78E3CA7DE6}" presName="tx1" presStyleLbl="revTx" presStyleIdx="2" presStyleCnt="6" custScaleY="81289"/>
      <dgm:spPr/>
      <dgm:t>
        <a:bodyPr/>
        <a:lstStyle/>
        <a:p>
          <a:endParaRPr lang="pl-PL"/>
        </a:p>
      </dgm:t>
    </dgm:pt>
    <dgm:pt modelId="{2DAD2E41-DE8E-42CF-A82D-38E29260BAF3}" type="pres">
      <dgm:prSet presAssocID="{3AF0192E-4B70-4A16-916D-CB78E3CA7DE6}" presName="vert1" presStyleCnt="0"/>
      <dgm:spPr/>
    </dgm:pt>
    <dgm:pt modelId="{9BFCA0CE-E43B-4761-AA92-E9CA5B2C86AE}" type="pres">
      <dgm:prSet presAssocID="{15212E97-9AF0-4A78-98DC-4A53AB2A5795}" presName="thickLine" presStyleLbl="alignNode1" presStyleIdx="3" presStyleCnt="6"/>
      <dgm:spPr/>
    </dgm:pt>
    <dgm:pt modelId="{EDA0BC27-D83C-47A7-A6D9-4ECA6162D690}" type="pres">
      <dgm:prSet presAssocID="{15212E97-9AF0-4A78-98DC-4A53AB2A5795}" presName="horz1" presStyleCnt="0"/>
      <dgm:spPr/>
    </dgm:pt>
    <dgm:pt modelId="{2EDC8777-1AB0-426F-8292-5124E1E9A425}" type="pres">
      <dgm:prSet presAssocID="{15212E97-9AF0-4A78-98DC-4A53AB2A5795}" presName="tx1" presStyleLbl="revTx" presStyleIdx="3" presStyleCnt="6"/>
      <dgm:spPr/>
      <dgm:t>
        <a:bodyPr/>
        <a:lstStyle/>
        <a:p>
          <a:endParaRPr lang="pl-PL"/>
        </a:p>
      </dgm:t>
    </dgm:pt>
    <dgm:pt modelId="{4D6671F5-8F30-493F-A76C-27F8AFC8034C}" type="pres">
      <dgm:prSet presAssocID="{15212E97-9AF0-4A78-98DC-4A53AB2A5795}" presName="vert1" presStyleCnt="0"/>
      <dgm:spPr/>
    </dgm:pt>
    <dgm:pt modelId="{0236C36A-61DB-4274-B1CD-02234B4502FE}" type="pres">
      <dgm:prSet presAssocID="{96CF7F0D-4838-494E-8D18-A937B66C81CD}" presName="thickLine" presStyleLbl="alignNode1" presStyleIdx="4" presStyleCnt="6"/>
      <dgm:spPr/>
    </dgm:pt>
    <dgm:pt modelId="{B0CE5A5E-F721-4AAE-970C-0FC6F03F7408}" type="pres">
      <dgm:prSet presAssocID="{96CF7F0D-4838-494E-8D18-A937B66C81CD}" presName="horz1" presStyleCnt="0"/>
      <dgm:spPr/>
    </dgm:pt>
    <dgm:pt modelId="{3EC5AF26-16EF-4AD4-8E1D-C43481F93CEB}" type="pres">
      <dgm:prSet presAssocID="{96CF7F0D-4838-494E-8D18-A937B66C81CD}" presName="tx1" presStyleLbl="revTx" presStyleIdx="4" presStyleCnt="6"/>
      <dgm:spPr/>
      <dgm:t>
        <a:bodyPr/>
        <a:lstStyle/>
        <a:p>
          <a:endParaRPr lang="pl-PL"/>
        </a:p>
      </dgm:t>
    </dgm:pt>
    <dgm:pt modelId="{176F9F44-E6EC-410D-AD44-176B3D198C97}" type="pres">
      <dgm:prSet presAssocID="{96CF7F0D-4838-494E-8D18-A937B66C81CD}" presName="vert1" presStyleCnt="0"/>
      <dgm:spPr/>
    </dgm:pt>
    <dgm:pt modelId="{B2580C01-ACC4-4F48-96BA-B63217352D93}" type="pres">
      <dgm:prSet presAssocID="{F031D12F-1C2A-486C-8163-FA7E362FD8D2}" presName="thickLine" presStyleLbl="alignNode1" presStyleIdx="5" presStyleCnt="6"/>
      <dgm:spPr/>
    </dgm:pt>
    <dgm:pt modelId="{ADCF0225-1CE4-440D-9FB9-C3C1A1E40A10}" type="pres">
      <dgm:prSet presAssocID="{F031D12F-1C2A-486C-8163-FA7E362FD8D2}" presName="horz1" presStyleCnt="0"/>
      <dgm:spPr/>
    </dgm:pt>
    <dgm:pt modelId="{06E3650C-97CE-45EE-B55B-0F0D8CDEE1CE}" type="pres">
      <dgm:prSet presAssocID="{F031D12F-1C2A-486C-8163-FA7E362FD8D2}" presName="tx1" presStyleLbl="revTx" presStyleIdx="5" presStyleCnt="6"/>
      <dgm:spPr/>
      <dgm:t>
        <a:bodyPr/>
        <a:lstStyle/>
        <a:p>
          <a:endParaRPr lang="pl-PL"/>
        </a:p>
      </dgm:t>
    </dgm:pt>
    <dgm:pt modelId="{2D068447-E31A-4739-9768-574918225587}" type="pres">
      <dgm:prSet presAssocID="{F031D12F-1C2A-486C-8163-FA7E362FD8D2}" presName="vert1" presStyleCnt="0"/>
      <dgm:spPr/>
    </dgm:pt>
  </dgm:ptLst>
  <dgm:cxnLst>
    <dgm:cxn modelId="{04EB705A-3A35-44A2-9D6B-74A97F4EF6FB}" srcId="{026EE47D-A9E1-4F4A-92C9-3C3CADA2D0B4}" destId="{0C91A719-74E5-4541-8AA8-D75A14C6B274}" srcOrd="1" destOrd="0" parTransId="{C2789B99-7818-4C3B-A146-6A1D4058B9B2}" sibTransId="{B1049DFA-C3F8-4A55-A8E4-2DCD29D59966}"/>
    <dgm:cxn modelId="{6831BCEE-1C45-49E7-9351-DAE4FFC67F41}" srcId="{026EE47D-A9E1-4F4A-92C9-3C3CADA2D0B4}" destId="{96CF7F0D-4838-494E-8D18-A937B66C81CD}" srcOrd="4" destOrd="0" parTransId="{1BE4B9DB-A753-4383-BE05-76314CB486BA}" sibTransId="{76ADC1BF-20BF-41E7-9326-DB071DA8CD08}"/>
    <dgm:cxn modelId="{E5862E68-FE34-4F6E-B08A-7751371EA1C0}" type="presOf" srcId="{15212E97-9AF0-4A78-98DC-4A53AB2A5795}" destId="{2EDC8777-1AB0-426F-8292-5124E1E9A425}" srcOrd="0" destOrd="0" presId="urn:microsoft.com/office/officeart/2008/layout/LinedList"/>
    <dgm:cxn modelId="{BBC3807C-F2AD-4817-9DDE-3244E1D2B9A0}" type="presOf" srcId="{F031D12F-1C2A-486C-8163-FA7E362FD8D2}" destId="{06E3650C-97CE-45EE-B55B-0F0D8CDEE1CE}" srcOrd="0" destOrd="0" presId="urn:microsoft.com/office/officeart/2008/layout/LinedList"/>
    <dgm:cxn modelId="{394F71CF-A6D1-4567-BB71-8FE9394F11AA}" srcId="{026EE47D-A9E1-4F4A-92C9-3C3CADA2D0B4}" destId="{15212E97-9AF0-4A78-98DC-4A53AB2A5795}" srcOrd="3" destOrd="0" parTransId="{DC1464BF-11E5-4C65-BA97-2DA2DBAD4176}" sibTransId="{AA8793E1-F607-4C42-A04E-69A80005FAA0}"/>
    <dgm:cxn modelId="{F7009DC7-D6C8-4739-8B80-FF6438A1C04F}" type="presOf" srcId="{0C91A719-74E5-4541-8AA8-D75A14C6B274}" destId="{B80C8C0A-A354-48AB-B751-891F6B9958A2}" srcOrd="0" destOrd="0" presId="urn:microsoft.com/office/officeart/2008/layout/LinedList"/>
    <dgm:cxn modelId="{B7190517-EAFC-47DA-BD56-8D7D122F6BC1}" type="presOf" srcId="{3AF0192E-4B70-4A16-916D-CB78E3CA7DE6}" destId="{F6758EE7-4CE9-4899-9869-02A5C183DAFF}" srcOrd="0" destOrd="0" presId="urn:microsoft.com/office/officeart/2008/layout/LinedList"/>
    <dgm:cxn modelId="{E4CF5A57-601C-4683-A834-B31913923229}" srcId="{026EE47D-A9E1-4F4A-92C9-3C3CADA2D0B4}" destId="{E48E0423-A94B-4061-AADB-BF0724DA7831}" srcOrd="0" destOrd="0" parTransId="{6E3D91C1-8D4B-4DE6-9400-804C2C195CDE}" sibTransId="{CA578E36-D6F6-4A89-8EDD-88D6991EE8A0}"/>
    <dgm:cxn modelId="{E1D81F28-7ADE-49AE-93D8-49893A47E0C3}" srcId="{026EE47D-A9E1-4F4A-92C9-3C3CADA2D0B4}" destId="{3AF0192E-4B70-4A16-916D-CB78E3CA7DE6}" srcOrd="2" destOrd="0" parTransId="{AC2F9EE6-864F-487F-A77C-1850712A1E92}" sibTransId="{285535BD-86FD-42CB-8FA2-AEB60C4BCB86}"/>
    <dgm:cxn modelId="{A90B4BCB-95EE-479C-A02C-28CDA5BC399B}" type="presOf" srcId="{E48E0423-A94B-4061-AADB-BF0724DA7831}" destId="{653FCFDB-624A-4643-A9B9-4F7056DC6D63}" srcOrd="0" destOrd="0" presId="urn:microsoft.com/office/officeart/2008/layout/LinedList"/>
    <dgm:cxn modelId="{F03D8458-318A-4682-A434-F6E62771F94B}" type="presOf" srcId="{96CF7F0D-4838-494E-8D18-A937B66C81CD}" destId="{3EC5AF26-16EF-4AD4-8E1D-C43481F93CEB}" srcOrd="0" destOrd="0" presId="urn:microsoft.com/office/officeart/2008/layout/LinedList"/>
    <dgm:cxn modelId="{73DD16A3-4BE0-41D7-B142-54CBFF225B90}" type="presOf" srcId="{026EE47D-A9E1-4F4A-92C9-3C3CADA2D0B4}" destId="{EDF24F5F-222F-48FD-A2C6-0533C84ABA9A}" srcOrd="0" destOrd="0" presId="urn:microsoft.com/office/officeart/2008/layout/LinedList"/>
    <dgm:cxn modelId="{9169DAE5-B58F-4B86-9A27-EF3CB48B20C7}" srcId="{026EE47D-A9E1-4F4A-92C9-3C3CADA2D0B4}" destId="{F031D12F-1C2A-486C-8163-FA7E362FD8D2}" srcOrd="5" destOrd="0" parTransId="{2830742B-014B-439A-BB51-61E4AC8E14CE}" sibTransId="{E2271419-D37A-4096-BE96-2F434E31213A}"/>
    <dgm:cxn modelId="{BCAB530D-10BB-4D49-9D8C-FFD81BC99239}" type="presParOf" srcId="{EDF24F5F-222F-48FD-A2C6-0533C84ABA9A}" destId="{3E1D9939-C74D-4784-BA4A-DF452D74258F}" srcOrd="0" destOrd="0" presId="urn:microsoft.com/office/officeart/2008/layout/LinedList"/>
    <dgm:cxn modelId="{0158B0F1-5764-4969-BC63-FB4B55AF7018}" type="presParOf" srcId="{EDF24F5F-222F-48FD-A2C6-0533C84ABA9A}" destId="{E98317D6-AE59-4640-A3E2-C36FEBA094EB}" srcOrd="1" destOrd="0" presId="urn:microsoft.com/office/officeart/2008/layout/LinedList"/>
    <dgm:cxn modelId="{2EB534C2-0E57-4FC7-8CCD-278DEB5BC338}" type="presParOf" srcId="{E98317D6-AE59-4640-A3E2-C36FEBA094EB}" destId="{653FCFDB-624A-4643-A9B9-4F7056DC6D63}" srcOrd="0" destOrd="0" presId="urn:microsoft.com/office/officeart/2008/layout/LinedList"/>
    <dgm:cxn modelId="{ECE25E10-CA04-4B2A-8806-A143AC669E57}" type="presParOf" srcId="{E98317D6-AE59-4640-A3E2-C36FEBA094EB}" destId="{E93C6ACB-5320-4D1E-9E87-133BE70A227A}" srcOrd="1" destOrd="0" presId="urn:microsoft.com/office/officeart/2008/layout/LinedList"/>
    <dgm:cxn modelId="{3BE3123C-3F60-44C5-BD0F-802B9D0026DC}" type="presParOf" srcId="{EDF24F5F-222F-48FD-A2C6-0533C84ABA9A}" destId="{1F8B56FE-5A4F-4132-BDC3-2B76CB551FFC}" srcOrd="2" destOrd="0" presId="urn:microsoft.com/office/officeart/2008/layout/LinedList"/>
    <dgm:cxn modelId="{C249D480-DFC6-49B4-BF7E-4E66338858AD}" type="presParOf" srcId="{EDF24F5F-222F-48FD-A2C6-0533C84ABA9A}" destId="{818294D4-9DFA-486A-865E-F0711F1565BF}" srcOrd="3" destOrd="0" presId="urn:microsoft.com/office/officeart/2008/layout/LinedList"/>
    <dgm:cxn modelId="{433C5387-75E7-4EC0-A58B-44C57F0B2DCC}" type="presParOf" srcId="{818294D4-9DFA-486A-865E-F0711F1565BF}" destId="{B80C8C0A-A354-48AB-B751-891F6B9958A2}" srcOrd="0" destOrd="0" presId="urn:microsoft.com/office/officeart/2008/layout/LinedList"/>
    <dgm:cxn modelId="{72273739-7F2E-4826-8E9A-42CD1F7AC09F}" type="presParOf" srcId="{818294D4-9DFA-486A-865E-F0711F1565BF}" destId="{4F0FADD6-3BE8-4FC5-823E-451378E322E7}" srcOrd="1" destOrd="0" presId="urn:microsoft.com/office/officeart/2008/layout/LinedList"/>
    <dgm:cxn modelId="{B9A7BFF1-64DD-4D34-BFDF-A03C6BB81D27}" type="presParOf" srcId="{EDF24F5F-222F-48FD-A2C6-0533C84ABA9A}" destId="{4FB51619-62F0-493A-8FA9-D608FC35BE5D}" srcOrd="4" destOrd="0" presId="urn:microsoft.com/office/officeart/2008/layout/LinedList"/>
    <dgm:cxn modelId="{420D2AF4-E7BE-4C17-8EDC-D3912E3B22FC}" type="presParOf" srcId="{EDF24F5F-222F-48FD-A2C6-0533C84ABA9A}" destId="{856ECDCF-59BE-4B83-BEE3-59C8F654CF47}" srcOrd="5" destOrd="0" presId="urn:microsoft.com/office/officeart/2008/layout/LinedList"/>
    <dgm:cxn modelId="{0C29D6F7-7DEE-4EA1-B9A4-D981FBB9536B}" type="presParOf" srcId="{856ECDCF-59BE-4B83-BEE3-59C8F654CF47}" destId="{F6758EE7-4CE9-4899-9869-02A5C183DAFF}" srcOrd="0" destOrd="0" presId="urn:microsoft.com/office/officeart/2008/layout/LinedList"/>
    <dgm:cxn modelId="{5D083912-BFBA-426D-B295-67C401275F25}" type="presParOf" srcId="{856ECDCF-59BE-4B83-BEE3-59C8F654CF47}" destId="{2DAD2E41-DE8E-42CF-A82D-38E29260BAF3}" srcOrd="1" destOrd="0" presId="urn:microsoft.com/office/officeart/2008/layout/LinedList"/>
    <dgm:cxn modelId="{1388C77C-F623-4176-BAFD-4783A19E3F99}" type="presParOf" srcId="{EDF24F5F-222F-48FD-A2C6-0533C84ABA9A}" destId="{9BFCA0CE-E43B-4761-AA92-E9CA5B2C86AE}" srcOrd="6" destOrd="0" presId="urn:microsoft.com/office/officeart/2008/layout/LinedList"/>
    <dgm:cxn modelId="{6398C0BA-C889-4617-9F6B-4F2CA75BB47B}" type="presParOf" srcId="{EDF24F5F-222F-48FD-A2C6-0533C84ABA9A}" destId="{EDA0BC27-D83C-47A7-A6D9-4ECA6162D690}" srcOrd="7" destOrd="0" presId="urn:microsoft.com/office/officeart/2008/layout/LinedList"/>
    <dgm:cxn modelId="{975BF997-666B-453A-956C-B1CACB68C961}" type="presParOf" srcId="{EDA0BC27-D83C-47A7-A6D9-4ECA6162D690}" destId="{2EDC8777-1AB0-426F-8292-5124E1E9A425}" srcOrd="0" destOrd="0" presId="urn:microsoft.com/office/officeart/2008/layout/LinedList"/>
    <dgm:cxn modelId="{A8CE2EE4-4BF3-4E1D-A8EC-E57D7852A86C}" type="presParOf" srcId="{EDA0BC27-D83C-47A7-A6D9-4ECA6162D690}" destId="{4D6671F5-8F30-493F-A76C-27F8AFC8034C}" srcOrd="1" destOrd="0" presId="urn:microsoft.com/office/officeart/2008/layout/LinedList"/>
    <dgm:cxn modelId="{BD974605-91A5-4E03-AF78-41B4F9BBF332}" type="presParOf" srcId="{EDF24F5F-222F-48FD-A2C6-0533C84ABA9A}" destId="{0236C36A-61DB-4274-B1CD-02234B4502FE}" srcOrd="8" destOrd="0" presId="urn:microsoft.com/office/officeart/2008/layout/LinedList"/>
    <dgm:cxn modelId="{7CE59ACE-4518-4E51-8743-34B6555E1414}" type="presParOf" srcId="{EDF24F5F-222F-48FD-A2C6-0533C84ABA9A}" destId="{B0CE5A5E-F721-4AAE-970C-0FC6F03F7408}" srcOrd="9" destOrd="0" presId="urn:microsoft.com/office/officeart/2008/layout/LinedList"/>
    <dgm:cxn modelId="{CBB3D420-2FEB-41A8-AC13-20D0B63416CE}" type="presParOf" srcId="{B0CE5A5E-F721-4AAE-970C-0FC6F03F7408}" destId="{3EC5AF26-16EF-4AD4-8E1D-C43481F93CEB}" srcOrd="0" destOrd="0" presId="urn:microsoft.com/office/officeart/2008/layout/LinedList"/>
    <dgm:cxn modelId="{92F2A927-A5BF-4A92-8B7B-5C1E87AC92B0}" type="presParOf" srcId="{B0CE5A5E-F721-4AAE-970C-0FC6F03F7408}" destId="{176F9F44-E6EC-410D-AD44-176B3D198C97}" srcOrd="1" destOrd="0" presId="urn:microsoft.com/office/officeart/2008/layout/LinedList"/>
    <dgm:cxn modelId="{0F86C664-F5D0-49E4-ADF9-DEE96DAC7EA0}" type="presParOf" srcId="{EDF24F5F-222F-48FD-A2C6-0533C84ABA9A}" destId="{B2580C01-ACC4-4F48-96BA-B63217352D93}" srcOrd="10" destOrd="0" presId="urn:microsoft.com/office/officeart/2008/layout/LinedList"/>
    <dgm:cxn modelId="{B790CB93-4BFA-46D7-841B-159C367A4B9A}" type="presParOf" srcId="{EDF24F5F-222F-48FD-A2C6-0533C84ABA9A}" destId="{ADCF0225-1CE4-440D-9FB9-C3C1A1E40A10}" srcOrd="11" destOrd="0" presId="urn:microsoft.com/office/officeart/2008/layout/LinedList"/>
    <dgm:cxn modelId="{E9FDBE70-8D59-4066-BBAC-47429F385D17}" type="presParOf" srcId="{ADCF0225-1CE4-440D-9FB9-C3C1A1E40A10}" destId="{06E3650C-97CE-45EE-B55B-0F0D8CDEE1CE}" srcOrd="0" destOrd="0" presId="urn:microsoft.com/office/officeart/2008/layout/LinedList"/>
    <dgm:cxn modelId="{9C61B9E8-2A53-430A-97FB-0131310A2F87}" type="presParOf" srcId="{ADCF0225-1CE4-440D-9FB9-C3C1A1E40A10}" destId="{2D068447-E31A-4739-9768-57491822558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54BABD9-D60B-41BD-9FCA-4878E4E1B3A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33096123-BAA8-43CC-A382-AFEAE435E498}">
      <dgm:prSet custT="1"/>
      <dgm:spPr/>
      <dgm:t>
        <a:bodyPr/>
        <a:lstStyle/>
        <a:p>
          <a:pPr algn="ctr" rtl="0"/>
          <a:r>
            <a:rPr lang="pl-PL" sz="4000" b="1" dirty="0" smtClean="0"/>
            <a:t/>
          </a:r>
          <a:br>
            <a:rPr lang="pl-PL" sz="4000" b="1" dirty="0" smtClean="0"/>
          </a:br>
          <a:r>
            <a:rPr lang="pl-PL" sz="4000" b="1" dirty="0" smtClean="0"/>
            <a:t/>
          </a:r>
          <a:br>
            <a:rPr lang="pl-PL" sz="4000" b="1" dirty="0" smtClean="0"/>
          </a:br>
          <a:r>
            <a:rPr lang="pl-PL" sz="3500" b="1" dirty="0" smtClean="0"/>
            <a:t>Wspomaganie szkoły </a:t>
          </a:r>
          <a:br>
            <a:rPr lang="pl-PL" sz="3500" b="1" dirty="0" smtClean="0"/>
          </a:br>
          <a:r>
            <a:rPr lang="pl-PL" sz="3500" b="1" dirty="0" smtClean="0"/>
            <a:t>a doskonalenie nauczycieli </a:t>
          </a:r>
        </a:p>
        <a:p>
          <a:pPr algn="ctr" rtl="0"/>
          <a:r>
            <a:rPr lang="pl-PL" sz="2800" dirty="0" smtClean="0"/>
            <a:t/>
          </a:r>
          <a:br>
            <a:rPr lang="pl-PL" sz="2800" dirty="0" smtClean="0"/>
          </a:br>
          <a:endParaRPr lang="pl-PL" sz="2800" dirty="0"/>
        </a:p>
      </dgm:t>
    </dgm:pt>
    <dgm:pt modelId="{7D3AE680-2B82-41A1-B75F-97FB05B5B757}" type="parTrans" cxnId="{7D65D317-3CA2-49A8-8A6E-6F02129E255E}">
      <dgm:prSet/>
      <dgm:spPr/>
      <dgm:t>
        <a:bodyPr/>
        <a:lstStyle/>
        <a:p>
          <a:endParaRPr lang="pl-PL"/>
        </a:p>
      </dgm:t>
    </dgm:pt>
    <dgm:pt modelId="{337D2EEE-728C-472A-829F-F05E245EEDE7}" type="sibTrans" cxnId="{7D65D317-3CA2-49A8-8A6E-6F02129E255E}">
      <dgm:prSet/>
      <dgm:spPr/>
      <dgm:t>
        <a:bodyPr/>
        <a:lstStyle/>
        <a:p>
          <a:endParaRPr lang="pl-PL"/>
        </a:p>
      </dgm:t>
    </dgm:pt>
    <dgm:pt modelId="{D98EEB57-FFB4-4946-B4EE-4926F7242A9C}" type="pres">
      <dgm:prSet presAssocID="{554BABD9-D60B-41BD-9FCA-4878E4E1B3A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18E2C509-3A44-4A7B-AF93-6DAD291739D4}" type="pres">
      <dgm:prSet presAssocID="{33096123-BAA8-43CC-A382-AFEAE435E498}" presName="parentText" presStyleLbl="node1" presStyleIdx="0" presStyleCnt="1" custScaleX="100148" custScaleY="165505" custLinFactNeighborX="128" custLinFactNeighborY="3852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887915A2-2F48-49A6-ACEA-CB9DFCEF5790}" type="presOf" srcId="{554BABD9-D60B-41BD-9FCA-4878E4E1B3A6}" destId="{D98EEB57-FFB4-4946-B4EE-4926F7242A9C}" srcOrd="0" destOrd="0" presId="urn:microsoft.com/office/officeart/2005/8/layout/vList2"/>
    <dgm:cxn modelId="{9E8D4AC6-7B3E-435D-9AAD-B961EC35F6C3}" type="presOf" srcId="{33096123-BAA8-43CC-A382-AFEAE435E498}" destId="{18E2C509-3A44-4A7B-AF93-6DAD291739D4}" srcOrd="0" destOrd="0" presId="urn:microsoft.com/office/officeart/2005/8/layout/vList2"/>
    <dgm:cxn modelId="{7D65D317-3CA2-49A8-8A6E-6F02129E255E}" srcId="{554BABD9-D60B-41BD-9FCA-4878E4E1B3A6}" destId="{33096123-BAA8-43CC-A382-AFEAE435E498}" srcOrd="0" destOrd="0" parTransId="{7D3AE680-2B82-41A1-B75F-97FB05B5B757}" sibTransId="{337D2EEE-728C-472A-829F-F05E245EEDE7}"/>
    <dgm:cxn modelId="{0D41331D-30DF-4B8C-A94C-E36729FDB18C}" type="presParOf" srcId="{D98EEB57-FFB4-4946-B4EE-4926F7242A9C}" destId="{18E2C509-3A44-4A7B-AF93-6DAD291739D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554BABD9-D60B-41BD-9FCA-4878E4E1B3A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33096123-BAA8-43CC-A382-AFEAE435E498}">
      <dgm:prSet custT="1"/>
      <dgm:spPr/>
      <dgm:t>
        <a:bodyPr/>
        <a:lstStyle/>
        <a:p>
          <a:pPr algn="ctr" rtl="0"/>
          <a:r>
            <a:rPr lang="pl-PL" sz="3500" b="1" dirty="0" smtClean="0"/>
            <a:t>Szkoła XXI wieku </a:t>
          </a:r>
          <a:r>
            <a:rPr lang="pl-PL" sz="2800" dirty="0" smtClean="0"/>
            <a:t/>
          </a:r>
          <a:br>
            <a:rPr lang="pl-PL" sz="2800" dirty="0" smtClean="0"/>
          </a:br>
          <a:endParaRPr lang="pl-PL" sz="2800" dirty="0"/>
        </a:p>
      </dgm:t>
    </dgm:pt>
    <dgm:pt modelId="{7D3AE680-2B82-41A1-B75F-97FB05B5B757}" type="parTrans" cxnId="{7D65D317-3CA2-49A8-8A6E-6F02129E255E}">
      <dgm:prSet/>
      <dgm:spPr/>
      <dgm:t>
        <a:bodyPr/>
        <a:lstStyle/>
        <a:p>
          <a:endParaRPr lang="pl-PL"/>
        </a:p>
      </dgm:t>
    </dgm:pt>
    <dgm:pt modelId="{337D2EEE-728C-472A-829F-F05E245EEDE7}" type="sibTrans" cxnId="{7D65D317-3CA2-49A8-8A6E-6F02129E255E}">
      <dgm:prSet/>
      <dgm:spPr/>
      <dgm:t>
        <a:bodyPr/>
        <a:lstStyle/>
        <a:p>
          <a:endParaRPr lang="pl-PL"/>
        </a:p>
      </dgm:t>
    </dgm:pt>
    <dgm:pt modelId="{D98EEB57-FFB4-4946-B4EE-4926F7242A9C}" type="pres">
      <dgm:prSet presAssocID="{554BABD9-D60B-41BD-9FCA-4878E4E1B3A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18E2C509-3A44-4A7B-AF93-6DAD291739D4}" type="pres">
      <dgm:prSet presAssocID="{33096123-BAA8-43CC-A382-AFEAE435E498}" presName="parentText" presStyleLbl="node1" presStyleIdx="0" presStyleCnt="1" custLinFactNeighborX="-1624" custLinFactNeighborY="-1294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7D65D317-3CA2-49A8-8A6E-6F02129E255E}" srcId="{554BABD9-D60B-41BD-9FCA-4878E4E1B3A6}" destId="{33096123-BAA8-43CC-A382-AFEAE435E498}" srcOrd="0" destOrd="0" parTransId="{7D3AE680-2B82-41A1-B75F-97FB05B5B757}" sibTransId="{337D2EEE-728C-472A-829F-F05E245EEDE7}"/>
    <dgm:cxn modelId="{15D2E480-EC1A-496E-87F4-DA81404AB327}" type="presOf" srcId="{33096123-BAA8-43CC-A382-AFEAE435E498}" destId="{18E2C509-3A44-4A7B-AF93-6DAD291739D4}" srcOrd="0" destOrd="0" presId="urn:microsoft.com/office/officeart/2005/8/layout/vList2"/>
    <dgm:cxn modelId="{34856663-5100-4A52-8577-9BAAE67FFBFE}" type="presOf" srcId="{554BABD9-D60B-41BD-9FCA-4878E4E1B3A6}" destId="{D98EEB57-FFB4-4946-B4EE-4926F7242A9C}" srcOrd="0" destOrd="0" presId="urn:microsoft.com/office/officeart/2005/8/layout/vList2"/>
    <dgm:cxn modelId="{0F29CB46-3C30-4535-8516-F3A69EAC0CCD}" type="presParOf" srcId="{D98EEB57-FFB4-4946-B4EE-4926F7242A9C}" destId="{18E2C509-3A44-4A7B-AF93-6DAD291739D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FB82873D-200E-4674-A419-377D3C99A16F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6D39AF4B-3096-4196-A1DE-B18C57191D3A}">
      <dgm:prSet/>
      <dgm:spPr/>
      <dgm:t>
        <a:bodyPr/>
        <a:lstStyle/>
        <a:p>
          <a:pPr rtl="0"/>
          <a:r>
            <a:rPr lang="pl-PL" u="none" dirty="0" smtClean="0"/>
            <a:t>Kluczowe elementy</a:t>
          </a:r>
          <a:endParaRPr lang="pl-PL" dirty="0"/>
        </a:p>
      </dgm:t>
    </dgm:pt>
    <dgm:pt modelId="{8A35237C-B8BC-4E8D-ACBA-A7A49140B06E}" type="parTrans" cxnId="{BB82E84E-815A-44DE-9F4F-EA2323196BA9}">
      <dgm:prSet/>
      <dgm:spPr/>
      <dgm:t>
        <a:bodyPr/>
        <a:lstStyle/>
        <a:p>
          <a:endParaRPr lang="pl-PL"/>
        </a:p>
      </dgm:t>
    </dgm:pt>
    <dgm:pt modelId="{49037440-5CB4-4C70-85E6-CFB9F81ECEC6}" type="sibTrans" cxnId="{BB82E84E-815A-44DE-9F4F-EA2323196BA9}">
      <dgm:prSet/>
      <dgm:spPr/>
      <dgm:t>
        <a:bodyPr/>
        <a:lstStyle/>
        <a:p>
          <a:endParaRPr lang="pl-PL"/>
        </a:p>
      </dgm:t>
    </dgm:pt>
    <dgm:pt modelId="{F1C77F81-7FAF-400B-8B0B-63E3C9085F6B}">
      <dgm:prSet custT="1"/>
      <dgm:spPr/>
      <dgm:t>
        <a:bodyPr/>
        <a:lstStyle/>
        <a:p>
          <a:pPr rtl="0"/>
          <a:r>
            <a:rPr lang="pl-PL" sz="2400" dirty="0" smtClean="0"/>
            <a:t>dyrektorzy szkół, którzy tworzą warunki w szkołach do uczenia się</a:t>
          </a:r>
          <a:endParaRPr lang="pl-PL" sz="2400" dirty="0"/>
        </a:p>
      </dgm:t>
    </dgm:pt>
    <dgm:pt modelId="{F985117D-7E08-4C08-A33D-0F20920AB6D7}" type="parTrans" cxnId="{452F6303-E176-46B1-BBD9-066768645C6B}">
      <dgm:prSet/>
      <dgm:spPr/>
      <dgm:t>
        <a:bodyPr/>
        <a:lstStyle/>
        <a:p>
          <a:endParaRPr lang="pl-PL"/>
        </a:p>
      </dgm:t>
    </dgm:pt>
    <dgm:pt modelId="{AC271971-F227-4FEF-83AF-F83F4896522E}" type="sibTrans" cxnId="{452F6303-E176-46B1-BBD9-066768645C6B}">
      <dgm:prSet/>
      <dgm:spPr/>
      <dgm:t>
        <a:bodyPr/>
        <a:lstStyle/>
        <a:p>
          <a:endParaRPr lang="pl-PL"/>
        </a:p>
      </dgm:t>
    </dgm:pt>
    <dgm:pt modelId="{1C643258-213E-49D4-A689-8148268D3F97}">
      <dgm:prSet custT="1"/>
      <dgm:spPr/>
      <dgm:t>
        <a:bodyPr/>
        <a:lstStyle/>
        <a:p>
          <a:pPr rtl="0"/>
          <a:r>
            <a:rPr lang="pl-PL" sz="2400" dirty="0" smtClean="0"/>
            <a:t>nauczyciele, którzy są pewni własnej skuteczności, </a:t>
          </a:r>
          <a:br>
            <a:rPr lang="pl-PL" sz="2400" dirty="0" smtClean="0"/>
          </a:br>
          <a:r>
            <a:rPr lang="pl-PL" sz="2400" dirty="0" smtClean="0"/>
            <a:t>gotowi do innowacji</a:t>
          </a:r>
          <a:endParaRPr lang="pl-PL" sz="2400" dirty="0"/>
        </a:p>
      </dgm:t>
    </dgm:pt>
    <dgm:pt modelId="{126E0661-E7B5-4818-B18D-5373B091A7E4}" type="parTrans" cxnId="{DD1F5ECB-0F54-4DEA-92A4-2C7D9E717E89}">
      <dgm:prSet/>
      <dgm:spPr/>
      <dgm:t>
        <a:bodyPr/>
        <a:lstStyle/>
        <a:p>
          <a:endParaRPr lang="pl-PL"/>
        </a:p>
      </dgm:t>
    </dgm:pt>
    <dgm:pt modelId="{B485B08D-8CA7-480B-93E7-26123851BC98}" type="sibTrans" cxnId="{DD1F5ECB-0F54-4DEA-92A4-2C7D9E717E89}">
      <dgm:prSet/>
      <dgm:spPr/>
      <dgm:t>
        <a:bodyPr/>
        <a:lstStyle/>
        <a:p>
          <a:endParaRPr lang="pl-PL"/>
        </a:p>
      </dgm:t>
    </dgm:pt>
    <dgm:pt modelId="{BCBC43BA-B054-48CB-8A60-A51551AAC28D}" type="pres">
      <dgm:prSet presAssocID="{FB82873D-200E-4674-A419-377D3C99A16F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pl-PL"/>
        </a:p>
      </dgm:t>
    </dgm:pt>
    <dgm:pt modelId="{83D049BF-7EAE-40FB-9772-D28D7633254E}" type="pres">
      <dgm:prSet presAssocID="{6D39AF4B-3096-4196-A1DE-B18C57191D3A}" presName="linNode" presStyleCnt="0"/>
      <dgm:spPr/>
    </dgm:pt>
    <dgm:pt modelId="{D3F6D852-B2D8-4B04-9B5C-31A4A89795B7}" type="pres">
      <dgm:prSet presAssocID="{6D39AF4B-3096-4196-A1DE-B18C57191D3A}" presName="parentShp" presStyleLbl="node1" presStyleIdx="0" presStyleCnt="1" custScaleX="66876" custScaleY="50818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893B5ED-46E0-4275-B230-645F1F237659}" type="pres">
      <dgm:prSet presAssocID="{6D39AF4B-3096-4196-A1DE-B18C57191D3A}" presName="childShp" presStyleLbl="bgAccFollowNode1" presStyleIdx="0" presStyleCnt="1" custScaleX="13041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9D1F659A-CB40-40F1-9DB4-A736B3C8FF71}" type="presOf" srcId="{FB82873D-200E-4674-A419-377D3C99A16F}" destId="{BCBC43BA-B054-48CB-8A60-A51551AAC28D}" srcOrd="0" destOrd="0" presId="urn:microsoft.com/office/officeart/2005/8/layout/vList6"/>
    <dgm:cxn modelId="{BD250950-E2D8-4D2A-914D-A22D50240C48}" type="presOf" srcId="{1C643258-213E-49D4-A689-8148268D3F97}" destId="{2893B5ED-46E0-4275-B230-645F1F237659}" srcOrd="0" destOrd="1" presId="urn:microsoft.com/office/officeart/2005/8/layout/vList6"/>
    <dgm:cxn modelId="{DD1F5ECB-0F54-4DEA-92A4-2C7D9E717E89}" srcId="{6D39AF4B-3096-4196-A1DE-B18C57191D3A}" destId="{1C643258-213E-49D4-A689-8148268D3F97}" srcOrd="1" destOrd="0" parTransId="{126E0661-E7B5-4818-B18D-5373B091A7E4}" sibTransId="{B485B08D-8CA7-480B-93E7-26123851BC98}"/>
    <dgm:cxn modelId="{452F6303-E176-46B1-BBD9-066768645C6B}" srcId="{6D39AF4B-3096-4196-A1DE-B18C57191D3A}" destId="{F1C77F81-7FAF-400B-8B0B-63E3C9085F6B}" srcOrd="0" destOrd="0" parTransId="{F985117D-7E08-4C08-A33D-0F20920AB6D7}" sibTransId="{AC271971-F227-4FEF-83AF-F83F4896522E}"/>
    <dgm:cxn modelId="{BB82E84E-815A-44DE-9F4F-EA2323196BA9}" srcId="{FB82873D-200E-4674-A419-377D3C99A16F}" destId="{6D39AF4B-3096-4196-A1DE-B18C57191D3A}" srcOrd="0" destOrd="0" parTransId="{8A35237C-B8BC-4E8D-ACBA-A7A49140B06E}" sibTransId="{49037440-5CB4-4C70-85E6-CFB9F81ECEC6}"/>
    <dgm:cxn modelId="{73535FA3-4802-4437-AC0E-90D4E2777508}" type="presOf" srcId="{6D39AF4B-3096-4196-A1DE-B18C57191D3A}" destId="{D3F6D852-B2D8-4B04-9B5C-31A4A89795B7}" srcOrd="0" destOrd="0" presId="urn:microsoft.com/office/officeart/2005/8/layout/vList6"/>
    <dgm:cxn modelId="{F9B9C22E-4776-4A74-912B-30534C9CC258}" type="presOf" srcId="{F1C77F81-7FAF-400B-8B0B-63E3C9085F6B}" destId="{2893B5ED-46E0-4275-B230-645F1F237659}" srcOrd="0" destOrd="0" presId="urn:microsoft.com/office/officeart/2005/8/layout/vList6"/>
    <dgm:cxn modelId="{01D2A778-16F7-4244-9D04-6377D477C984}" type="presParOf" srcId="{BCBC43BA-B054-48CB-8A60-A51551AAC28D}" destId="{83D049BF-7EAE-40FB-9772-D28D7633254E}" srcOrd="0" destOrd="0" presId="urn:microsoft.com/office/officeart/2005/8/layout/vList6"/>
    <dgm:cxn modelId="{4F40A75A-B36C-4BFD-A225-E0A98AD27408}" type="presParOf" srcId="{83D049BF-7EAE-40FB-9772-D28D7633254E}" destId="{D3F6D852-B2D8-4B04-9B5C-31A4A89795B7}" srcOrd="0" destOrd="0" presId="urn:microsoft.com/office/officeart/2005/8/layout/vList6"/>
    <dgm:cxn modelId="{9308D454-4350-4C61-95CA-2AF76C7CAF9B}" type="presParOf" srcId="{83D049BF-7EAE-40FB-9772-D28D7633254E}" destId="{2893B5ED-46E0-4275-B230-645F1F237659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8381C8E9-F535-4246-A497-8A4044B64382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45805CEE-1031-4953-AC90-D0AC19C23807}">
      <dgm:prSet/>
      <dgm:spPr/>
      <dgm:t>
        <a:bodyPr/>
        <a:lstStyle/>
        <a:p>
          <a:pPr rtl="0"/>
          <a:r>
            <a:rPr lang="pl-PL" dirty="0" smtClean="0"/>
            <a:t>Promowanie skutecznego przywództwa w szkole</a:t>
          </a:r>
          <a:endParaRPr lang="pl-PL" dirty="0"/>
        </a:p>
      </dgm:t>
    </dgm:pt>
    <dgm:pt modelId="{3AC4CCC6-80EF-44BC-92ED-9F35218F52FF}" type="parTrans" cxnId="{B32673D8-3D34-48CC-9F7C-A1CF9B540758}">
      <dgm:prSet/>
      <dgm:spPr/>
      <dgm:t>
        <a:bodyPr/>
        <a:lstStyle/>
        <a:p>
          <a:endParaRPr lang="pl-PL"/>
        </a:p>
      </dgm:t>
    </dgm:pt>
    <dgm:pt modelId="{E8CC4191-6675-42C6-B026-01C9CC7A4C95}" type="sibTrans" cxnId="{B32673D8-3D34-48CC-9F7C-A1CF9B540758}">
      <dgm:prSet/>
      <dgm:spPr/>
      <dgm:t>
        <a:bodyPr/>
        <a:lstStyle/>
        <a:p>
          <a:endParaRPr lang="pl-PL"/>
        </a:p>
      </dgm:t>
    </dgm:pt>
    <dgm:pt modelId="{99F5B7B1-1695-4702-8B64-BE76B362EAA1}">
      <dgm:prSet/>
      <dgm:spPr/>
      <dgm:t>
        <a:bodyPr/>
        <a:lstStyle/>
        <a:p>
          <a:pPr rtl="0"/>
          <a:r>
            <a:rPr lang="pl-PL" dirty="0" smtClean="0"/>
            <a:t>Wzmocnienie zaufania nauczycieli we własne możliwości</a:t>
          </a:r>
          <a:endParaRPr lang="pl-PL" dirty="0"/>
        </a:p>
      </dgm:t>
    </dgm:pt>
    <dgm:pt modelId="{C5E68606-6AB5-4C77-AF29-90C1236477E7}" type="parTrans" cxnId="{144B556C-A68C-47FC-959A-0B6B0F9703E0}">
      <dgm:prSet/>
      <dgm:spPr/>
      <dgm:t>
        <a:bodyPr/>
        <a:lstStyle/>
        <a:p>
          <a:endParaRPr lang="pl-PL"/>
        </a:p>
      </dgm:t>
    </dgm:pt>
    <dgm:pt modelId="{95AED809-05D2-42B3-9895-0E1A526C3840}" type="sibTrans" cxnId="{144B556C-A68C-47FC-959A-0B6B0F9703E0}">
      <dgm:prSet/>
      <dgm:spPr/>
      <dgm:t>
        <a:bodyPr/>
        <a:lstStyle/>
        <a:p>
          <a:endParaRPr lang="pl-PL"/>
        </a:p>
      </dgm:t>
    </dgm:pt>
    <dgm:pt modelId="{0E8D7514-7BCD-4056-9412-6208AE21D024}">
      <dgm:prSet/>
      <dgm:spPr/>
      <dgm:t>
        <a:bodyPr/>
        <a:lstStyle/>
        <a:p>
          <a:pPr rtl="0"/>
          <a:r>
            <a:rPr lang="pl-PL" dirty="0" smtClean="0"/>
            <a:t>Wpieranie rozwoju relacji interpersonalnych w szkole</a:t>
          </a:r>
          <a:endParaRPr lang="pl-PL" dirty="0"/>
        </a:p>
      </dgm:t>
    </dgm:pt>
    <dgm:pt modelId="{764AB4D4-7BA5-44B5-8412-D969310AD523}" type="parTrans" cxnId="{B922E164-F771-4548-AF1F-8C48268D14B7}">
      <dgm:prSet/>
      <dgm:spPr/>
      <dgm:t>
        <a:bodyPr/>
        <a:lstStyle/>
        <a:p>
          <a:endParaRPr lang="pl-PL"/>
        </a:p>
      </dgm:t>
    </dgm:pt>
    <dgm:pt modelId="{69BF2537-DF0C-46A0-9FF4-CD18F3D578D3}" type="sibTrans" cxnId="{B922E164-F771-4548-AF1F-8C48268D14B7}">
      <dgm:prSet/>
      <dgm:spPr/>
      <dgm:t>
        <a:bodyPr/>
        <a:lstStyle/>
        <a:p>
          <a:endParaRPr lang="pl-PL"/>
        </a:p>
      </dgm:t>
    </dgm:pt>
    <dgm:pt modelId="{25298C21-8E08-44CB-B6D4-3026BBA70423}">
      <dgm:prSet/>
      <dgm:spPr/>
      <dgm:t>
        <a:bodyPr/>
        <a:lstStyle/>
        <a:p>
          <a:pPr rtl="0"/>
          <a:r>
            <a:rPr lang="pl-PL" dirty="0" smtClean="0"/>
            <a:t>Zapewnienie spójności podejmowanych działań w szkole</a:t>
          </a:r>
          <a:endParaRPr lang="pl-PL" dirty="0"/>
        </a:p>
      </dgm:t>
    </dgm:pt>
    <dgm:pt modelId="{B01C3064-6EA2-492B-890E-9D47541BF246}" type="parTrans" cxnId="{B3239A2A-0605-4951-83B1-A0170D264241}">
      <dgm:prSet/>
      <dgm:spPr/>
      <dgm:t>
        <a:bodyPr/>
        <a:lstStyle/>
        <a:p>
          <a:endParaRPr lang="pl-PL"/>
        </a:p>
      </dgm:t>
    </dgm:pt>
    <dgm:pt modelId="{18C190DD-00EB-4C42-B625-CCAF631C57C1}" type="sibTrans" cxnId="{B3239A2A-0605-4951-83B1-A0170D264241}">
      <dgm:prSet/>
      <dgm:spPr/>
      <dgm:t>
        <a:bodyPr/>
        <a:lstStyle/>
        <a:p>
          <a:endParaRPr lang="pl-PL"/>
        </a:p>
      </dgm:t>
    </dgm:pt>
    <dgm:pt modelId="{136172D9-0F01-4434-B5C2-9F4CD271B41F}">
      <dgm:prSet/>
      <dgm:spPr/>
      <dgm:t>
        <a:bodyPr/>
        <a:lstStyle/>
        <a:p>
          <a:pPr rtl="0"/>
          <a:r>
            <a:rPr lang="pl-PL" dirty="0" smtClean="0"/>
            <a:t>Tworzenie warunków dla innowacji</a:t>
          </a:r>
          <a:endParaRPr lang="pl-PL" dirty="0"/>
        </a:p>
      </dgm:t>
    </dgm:pt>
    <dgm:pt modelId="{EED08676-8BD6-4964-A225-3E3E3D52E169}" type="parTrans" cxnId="{9F12312F-45A7-4DFC-A793-E4EA70525DE6}">
      <dgm:prSet/>
      <dgm:spPr/>
      <dgm:t>
        <a:bodyPr/>
        <a:lstStyle/>
        <a:p>
          <a:endParaRPr lang="pl-PL"/>
        </a:p>
      </dgm:t>
    </dgm:pt>
    <dgm:pt modelId="{9A666494-F35A-405A-9FCD-E30756994492}" type="sibTrans" cxnId="{9F12312F-45A7-4DFC-A793-E4EA70525DE6}">
      <dgm:prSet/>
      <dgm:spPr/>
      <dgm:t>
        <a:bodyPr/>
        <a:lstStyle/>
        <a:p>
          <a:endParaRPr lang="pl-PL"/>
        </a:p>
      </dgm:t>
    </dgm:pt>
    <dgm:pt modelId="{853F8301-DC79-475A-8D6D-5A7A4BD85B2E}" type="pres">
      <dgm:prSet presAssocID="{8381C8E9-F535-4246-A497-8A4044B6438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pl-PL"/>
        </a:p>
      </dgm:t>
    </dgm:pt>
    <dgm:pt modelId="{CAB5EB0B-8653-4C5B-8057-3FBDCCC6497E}" type="pres">
      <dgm:prSet presAssocID="{45805CEE-1031-4953-AC90-D0AC19C23807}" presName="thickLine" presStyleLbl="alignNode1" presStyleIdx="0" presStyleCnt="5"/>
      <dgm:spPr/>
    </dgm:pt>
    <dgm:pt modelId="{5C6B4F5C-EA50-46D3-B48A-318FDF11AAE5}" type="pres">
      <dgm:prSet presAssocID="{45805CEE-1031-4953-AC90-D0AC19C23807}" presName="horz1" presStyleCnt="0"/>
      <dgm:spPr/>
    </dgm:pt>
    <dgm:pt modelId="{0938D23F-EF83-4720-967F-855D668EC008}" type="pres">
      <dgm:prSet presAssocID="{45805CEE-1031-4953-AC90-D0AC19C23807}" presName="tx1" presStyleLbl="revTx" presStyleIdx="0" presStyleCnt="5"/>
      <dgm:spPr/>
      <dgm:t>
        <a:bodyPr/>
        <a:lstStyle/>
        <a:p>
          <a:endParaRPr lang="pl-PL"/>
        </a:p>
      </dgm:t>
    </dgm:pt>
    <dgm:pt modelId="{D910CC1C-C224-4B11-A462-A8E51EABB767}" type="pres">
      <dgm:prSet presAssocID="{45805CEE-1031-4953-AC90-D0AC19C23807}" presName="vert1" presStyleCnt="0"/>
      <dgm:spPr/>
    </dgm:pt>
    <dgm:pt modelId="{D8F970F2-ABFF-4319-BE4E-F7C18ABD28ED}" type="pres">
      <dgm:prSet presAssocID="{99F5B7B1-1695-4702-8B64-BE76B362EAA1}" presName="thickLine" presStyleLbl="alignNode1" presStyleIdx="1" presStyleCnt="5"/>
      <dgm:spPr/>
    </dgm:pt>
    <dgm:pt modelId="{08C21AEC-770B-4235-A957-898F077D1885}" type="pres">
      <dgm:prSet presAssocID="{99F5B7B1-1695-4702-8B64-BE76B362EAA1}" presName="horz1" presStyleCnt="0"/>
      <dgm:spPr/>
    </dgm:pt>
    <dgm:pt modelId="{35B9954E-6E3B-41BA-89B0-201E97966FAE}" type="pres">
      <dgm:prSet presAssocID="{99F5B7B1-1695-4702-8B64-BE76B362EAA1}" presName="tx1" presStyleLbl="revTx" presStyleIdx="1" presStyleCnt="5"/>
      <dgm:spPr/>
      <dgm:t>
        <a:bodyPr/>
        <a:lstStyle/>
        <a:p>
          <a:endParaRPr lang="pl-PL"/>
        </a:p>
      </dgm:t>
    </dgm:pt>
    <dgm:pt modelId="{0913B981-246E-4B5C-931F-1A30BAB1F201}" type="pres">
      <dgm:prSet presAssocID="{99F5B7B1-1695-4702-8B64-BE76B362EAA1}" presName="vert1" presStyleCnt="0"/>
      <dgm:spPr/>
    </dgm:pt>
    <dgm:pt modelId="{435BC300-BC60-4E1D-A596-E8875E175239}" type="pres">
      <dgm:prSet presAssocID="{0E8D7514-7BCD-4056-9412-6208AE21D024}" presName="thickLine" presStyleLbl="alignNode1" presStyleIdx="2" presStyleCnt="5"/>
      <dgm:spPr/>
    </dgm:pt>
    <dgm:pt modelId="{780A4C44-4AD8-416B-A656-951D4BF63E17}" type="pres">
      <dgm:prSet presAssocID="{0E8D7514-7BCD-4056-9412-6208AE21D024}" presName="horz1" presStyleCnt="0"/>
      <dgm:spPr/>
    </dgm:pt>
    <dgm:pt modelId="{04C81246-9ABC-4336-BA27-8E76DCB29A77}" type="pres">
      <dgm:prSet presAssocID="{0E8D7514-7BCD-4056-9412-6208AE21D024}" presName="tx1" presStyleLbl="revTx" presStyleIdx="2" presStyleCnt="5"/>
      <dgm:spPr/>
      <dgm:t>
        <a:bodyPr/>
        <a:lstStyle/>
        <a:p>
          <a:endParaRPr lang="pl-PL"/>
        </a:p>
      </dgm:t>
    </dgm:pt>
    <dgm:pt modelId="{1549E407-D003-4108-914A-1825605476FC}" type="pres">
      <dgm:prSet presAssocID="{0E8D7514-7BCD-4056-9412-6208AE21D024}" presName="vert1" presStyleCnt="0"/>
      <dgm:spPr/>
    </dgm:pt>
    <dgm:pt modelId="{C8D92DC4-2F6F-4385-8CBF-4CC0D79262AE}" type="pres">
      <dgm:prSet presAssocID="{25298C21-8E08-44CB-B6D4-3026BBA70423}" presName="thickLine" presStyleLbl="alignNode1" presStyleIdx="3" presStyleCnt="5"/>
      <dgm:spPr/>
    </dgm:pt>
    <dgm:pt modelId="{DC365DE8-65A8-4789-BA19-2D7776684D33}" type="pres">
      <dgm:prSet presAssocID="{25298C21-8E08-44CB-B6D4-3026BBA70423}" presName="horz1" presStyleCnt="0"/>
      <dgm:spPr/>
    </dgm:pt>
    <dgm:pt modelId="{F00C6A46-9AE7-4625-98AD-AB68A27A9611}" type="pres">
      <dgm:prSet presAssocID="{25298C21-8E08-44CB-B6D4-3026BBA70423}" presName="tx1" presStyleLbl="revTx" presStyleIdx="3" presStyleCnt="5"/>
      <dgm:spPr/>
      <dgm:t>
        <a:bodyPr/>
        <a:lstStyle/>
        <a:p>
          <a:endParaRPr lang="pl-PL"/>
        </a:p>
      </dgm:t>
    </dgm:pt>
    <dgm:pt modelId="{52EAD6E6-12CD-442F-B404-4CB8616E0B3F}" type="pres">
      <dgm:prSet presAssocID="{25298C21-8E08-44CB-B6D4-3026BBA70423}" presName="vert1" presStyleCnt="0"/>
      <dgm:spPr/>
    </dgm:pt>
    <dgm:pt modelId="{1FFF1030-2711-4468-8EE9-F251418ED3F7}" type="pres">
      <dgm:prSet presAssocID="{136172D9-0F01-4434-B5C2-9F4CD271B41F}" presName="thickLine" presStyleLbl="alignNode1" presStyleIdx="4" presStyleCnt="5"/>
      <dgm:spPr/>
    </dgm:pt>
    <dgm:pt modelId="{2FEBCA43-CDE1-43ED-8861-8BCEB8A26394}" type="pres">
      <dgm:prSet presAssocID="{136172D9-0F01-4434-B5C2-9F4CD271B41F}" presName="horz1" presStyleCnt="0"/>
      <dgm:spPr/>
    </dgm:pt>
    <dgm:pt modelId="{29A21DF2-01A9-4875-AA80-CEBCAAEA632F}" type="pres">
      <dgm:prSet presAssocID="{136172D9-0F01-4434-B5C2-9F4CD271B41F}" presName="tx1" presStyleLbl="revTx" presStyleIdx="4" presStyleCnt="5"/>
      <dgm:spPr/>
      <dgm:t>
        <a:bodyPr/>
        <a:lstStyle/>
        <a:p>
          <a:endParaRPr lang="pl-PL"/>
        </a:p>
      </dgm:t>
    </dgm:pt>
    <dgm:pt modelId="{8C7E2B5B-9877-4F38-A2ED-CD940344F9BB}" type="pres">
      <dgm:prSet presAssocID="{136172D9-0F01-4434-B5C2-9F4CD271B41F}" presName="vert1" presStyleCnt="0"/>
      <dgm:spPr/>
    </dgm:pt>
  </dgm:ptLst>
  <dgm:cxnLst>
    <dgm:cxn modelId="{DC64A391-9142-44FA-985F-BC3523564EB8}" type="presOf" srcId="{136172D9-0F01-4434-B5C2-9F4CD271B41F}" destId="{29A21DF2-01A9-4875-AA80-CEBCAAEA632F}" srcOrd="0" destOrd="0" presId="urn:microsoft.com/office/officeart/2008/layout/LinedList"/>
    <dgm:cxn modelId="{6BF0A744-5B45-4D33-B8CE-3D9B617EC4C3}" type="presOf" srcId="{99F5B7B1-1695-4702-8B64-BE76B362EAA1}" destId="{35B9954E-6E3B-41BA-89B0-201E97966FAE}" srcOrd="0" destOrd="0" presId="urn:microsoft.com/office/officeart/2008/layout/LinedList"/>
    <dgm:cxn modelId="{930911CB-1CF7-4786-AB91-2BFF73A78D72}" type="presOf" srcId="{25298C21-8E08-44CB-B6D4-3026BBA70423}" destId="{F00C6A46-9AE7-4625-98AD-AB68A27A9611}" srcOrd="0" destOrd="0" presId="urn:microsoft.com/office/officeart/2008/layout/LinedList"/>
    <dgm:cxn modelId="{B922E164-F771-4548-AF1F-8C48268D14B7}" srcId="{8381C8E9-F535-4246-A497-8A4044B64382}" destId="{0E8D7514-7BCD-4056-9412-6208AE21D024}" srcOrd="2" destOrd="0" parTransId="{764AB4D4-7BA5-44B5-8412-D969310AD523}" sibTransId="{69BF2537-DF0C-46A0-9FF4-CD18F3D578D3}"/>
    <dgm:cxn modelId="{AB80E181-1463-4E5C-B661-A52BE0746F6B}" type="presOf" srcId="{8381C8E9-F535-4246-A497-8A4044B64382}" destId="{853F8301-DC79-475A-8D6D-5A7A4BD85B2E}" srcOrd="0" destOrd="0" presId="urn:microsoft.com/office/officeart/2008/layout/LinedList"/>
    <dgm:cxn modelId="{B3239A2A-0605-4951-83B1-A0170D264241}" srcId="{8381C8E9-F535-4246-A497-8A4044B64382}" destId="{25298C21-8E08-44CB-B6D4-3026BBA70423}" srcOrd="3" destOrd="0" parTransId="{B01C3064-6EA2-492B-890E-9D47541BF246}" sibTransId="{18C190DD-00EB-4C42-B625-CCAF631C57C1}"/>
    <dgm:cxn modelId="{12FE2CEF-23E2-443E-818E-49BD5673823E}" type="presOf" srcId="{45805CEE-1031-4953-AC90-D0AC19C23807}" destId="{0938D23F-EF83-4720-967F-855D668EC008}" srcOrd="0" destOrd="0" presId="urn:microsoft.com/office/officeart/2008/layout/LinedList"/>
    <dgm:cxn modelId="{144B556C-A68C-47FC-959A-0B6B0F9703E0}" srcId="{8381C8E9-F535-4246-A497-8A4044B64382}" destId="{99F5B7B1-1695-4702-8B64-BE76B362EAA1}" srcOrd="1" destOrd="0" parTransId="{C5E68606-6AB5-4C77-AF29-90C1236477E7}" sibTransId="{95AED809-05D2-42B3-9895-0E1A526C3840}"/>
    <dgm:cxn modelId="{9F12312F-45A7-4DFC-A793-E4EA70525DE6}" srcId="{8381C8E9-F535-4246-A497-8A4044B64382}" destId="{136172D9-0F01-4434-B5C2-9F4CD271B41F}" srcOrd="4" destOrd="0" parTransId="{EED08676-8BD6-4964-A225-3E3E3D52E169}" sibTransId="{9A666494-F35A-405A-9FCD-E30756994492}"/>
    <dgm:cxn modelId="{B32673D8-3D34-48CC-9F7C-A1CF9B540758}" srcId="{8381C8E9-F535-4246-A497-8A4044B64382}" destId="{45805CEE-1031-4953-AC90-D0AC19C23807}" srcOrd="0" destOrd="0" parTransId="{3AC4CCC6-80EF-44BC-92ED-9F35218F52FF}" sibTransId="{E8CC4191-6675-42C6-B026-01C9CC7A4C95}"/>
    <dgm:cxn modelId="{539540C1-46E1-4382-837D-9297400B152E}" type="presOf" srcId="{0E8D7514-7BCD-4056-9412-6208AE21D024}" destId="{04C81246-9ABC-4336-BA27-8E76DCB29A77}" srcOrd="0" destOrd="0" presId="urn:microsoft.com/office/officeart/2008/layout/LinedList"/>
    <dgm:cxn modelId="{DE8B5CAB-7C12-468A-8BDD-566B9F41D487}" type="presParOf" srcId="{853F8301-DC79-475A-8D6D-5A7A4BD85B2E}" destId="{CAB5EB0B-8653-4C5B-8057-3FBDCCC6497E}" srcOrd="0" destOrd="0" presId="urn:microsoft.com/office/officeart/2008/layout/LinedList"/>
    <dgm:cxn modelId="{099A9D68-9A97-4CED-8E00-541EF806738D}" type="presParOf" srcId="{853F8301-DC79-475A-8D6D-5A7A4BD85B2E}" destId="{5C6B4F5C-EA50-46D3-B48A-318FDF11AAE5}" srcOrd="1" destOrd="0" presId="urn:microsoft.com/office/officeart/2008/layout/LinedList"/>
    <dgm:cxn modelId="{BA2FD955-E168-4AE2-975F-FBF70079563A}" type="presParOf" srcId="{5C6B4F5C-EA50-46D3-B48A-318FDF11AAE5}" destId="{0938D23F-EF83-4720-967F-855D668EC008}" srcOrd="0" destOrd="0" presId="urn:microsoft.com/office/officeart/2008/layout/LinedList"/>
    <dgm:cxn modelId="{604670C7-EB68-4F26-B715-B7D7DD7CF3AC}" type="presParOf" srcId="{5C6B4F5C-EA50-46D3-B48A-318FDF11AAE5}" destId="{D910CC1C-C224-4B11-A462-A8E51EABB767}" srcOrd="1" destOrd="0" presId="urn:microsoft.com/office/officeart/2008/layout/LinedList"/>
    <dgm:cxn modelId="{ED1D79AC-657E-4CAC-A2E7-C905FE97F7B5}" type="presParOf" srcId="{853F8301-DC79-475A-8D6D-5A7A4BD85B2E}" destId="{D8F970F2-ABFF-4319-BE4E-F7C18ABD28ED}" srcOrd="2" destOrd="0" presId="urn:microsoft.com/office/officeart/2008/layout/LinedList"/>
    <dgm:cxn modelId="{F301E59F-12EF-491A-8D05-B8B4B7290A97}" type="presParOf" srcId="{853F8301-DC79-475A-8D6D-5A7A4BD85B2E}" destId="{08C21AEC-770B-4235-A957-898F077D1885}" srcOrd="3" destOrd="0" presId="urn:microsoft.com/office/officeart/2008/layout/LinedList"/>
    <dgm:cxn modelId="{8E929037-F136-4F89-BE92-9696AD983A80}" type="presParOf" srcId="{08C21AEC-770B-4235-A957-898F077D1885}" destId="{35B9954E-6E3B-41BA-89B0-201E97966FAE}" srcOrd="0" destOrd="0" presId="urn:microsoft.com/office/officeart/2008/layout/LinedList"/>
    <dgm:cxn modelId="{9B6D3F10-276B-41FC-B94E-31EDD916CD49}" type="presParOf" srcId="{08C21AEC-770B-4235-A957-898F077D1885}" destId="{0913B981-246E-4B5C-931F-1A30BAB1F201}" srcOrd="1" destOrd="0" presId="urn:microsoft.com/office/officeart/2008/layout/LinedList"/>
    <dgm:cxn modelId="{4C0F0A01-0E3B-47FE-87E8-CEE07B979538}" type="presParOf" srcId="{853F8301-DC79-475A-8D6D-5A7A4BD85B2E}" destId="{435BC300-BC60-4E1D-A596-E8875E175239}" srcOrd="4" destOrd="0" presId="urn:microsoft.com/office/officeart/2008/layout/LinedList"/>
    <dgm:cxn modelId="{B77A7FE0-E3D4-4E61-BEC7-ECC35E648C55}" type="presParOf" srcId="{853F8301-DC79-475A-8D6D-5A7A4BD85B2E}" destId="{780A4C44-4AD8-416B-A656-951D4BF63E17}" srcOrd="5" destOrd="0" presId="urn:microsoft.com/office/officeart/2008/layout/LinedList"/>
    <dgm:cxn modelId="{B1B96CFF-BBB5-4B7F-8FA7-7F273D797EBD}" type="presParOf" srcId="{780A4C44-4AD8-416B-A656-951D4BF63E17}" destId="{04C81246-9ABC-4336-BA27-8E76DCB29A77}" srcOrd="0" destOrd="0" presId="urn:microsoft.com/office/officeart/2008/layout/LinedList"/>
    <dgm:cxn modelId="{11D2863D-8122-47D4-908E-29C46A241B87}" type="presParOf" srcId="{780A4C44-4AD8-416B-A656-951D4BF63E17}" destId="{1549E407-D003-4108-914A-1825605476FC}" srcOrd="1" destOrd="0" presId="urn:microsoft.com/office/officeart/2008/layout/LinedList"/>
    <dgm:cxn modelId="{20D0CCB6-AB58-43DF-B7D8-5F3F04C6C139}" type="presParOf" srcId="{853F8301-DC79-475A-8D6D-5A7A4BD85B2E}" destId="{C8D92DC4-2F6F-4385-8CBF-4CC0D79262AE}" srcOrd="6" destOrd="0" presId="urn:microsoft.com/office/officeart/2008/layout/LinedList"/>
    <dgm:cxn modelId="{E4712172-D909-4D7F-B36B-9AF026746B59}" type="presParOf" srcId="{853F8301-DC79-475A-8D6D-5A7A4BD85B2E}" destId="{DC365DE8-65A8-4789-BA19-2D7776684D33}" srcOrd="7" destOrd="0" presId="urn:microsoft.com/office/officeart/2008/layout/LinedList"/>
    <dgm:cxn modelId="{F6DDB65B-6610-49B0-A7EA-93F2C41E571B}" type="presParOf" srcId="{DC365DE8-65A8-4789-BA19-2D7776684D33}" destId="{F00C6A46-9AE7-4625-98AD-AB68A27A9611}" srcOrd="0" destOrd="0" presId="urn:microsoft.com/office/officeart/2008/layout/LinedList"/>
    <dgm:cxn modelId="{442789D2-0E33-4082-85D3-3FD2591E38FD}" type="presParOf" srcId="{DC365DE8-65A8-4789-BA19-2D7776684D33}" destId="{52EAD6E6-12CD-442F-B404-4CB8616E0B3F}" srcOrd="1" destOrd="0" presId="urn:microsoft.com/office/officeart/2008/layout/LinedList"/>
    <dgm:cxn modelId="{84B44F7F-5B15-4073-ABB2-162C75F24771}" type="presParOf" srcId="{853F8301-DC79-475A-8D6D-5A7A4BD85B2E}" destId="{1FFF1030-2711-4468-8EE9-F251418ED3F7}" srcOrd="8" destOrd="0" presId="urn:microsoft.com/office/officeart/2008/layout/LinedList"/>
    <dgm:cxn modelId="{8015F640-42E3-409A-A3E2-51E89EB0EB7E}" type="presParOf" srcId="{853F8301-DC79-475A-8D6D-5A7A4BD85B2E}" destId="{2FEBCA43-CDE1-43ED-8861-8BCEB8A26394}" srcOrd="9" destOrd="0" presId="urn:microsoft.com/office/officeart/2008/layout/LinedList"/>
    <dgm:cxn modelId="{C2784C65-96CD-40E9-83C3-272C4850C1CA}" type="presParOf" srcId="{2FEBCA43-CDE1-43ED-8861-8BCEB8A26394}" destId="{29A21DF2-01A9-4875-AA80-CEBCAAEA632F}" srcOrd="0" destOrd="0" presId="urn:microsoft.com/office/officeart/2008/layout/LinedList"/>
    <dgm:cxn modelId="{333CEB68-62DF-4862-B16C-AF0B349B14CE}" type="presParOf" srcId="{2FEBCA43-CDE1-43ED-8861-8BCEB8A26394}" destId="{8C7E2B5B-9877-4F38-A2ED-CD940344F9B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554BABD9-D60B-41BD-9FCA-4878E4E1B3A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33096123-BAA8-43CC-A382-AFEAE435E498}">
      <dgm:prSet custT="1"/>
      <dgm:spPr/>
      <dgm:t>
        <a:bodyPr/>
        <a:lstStyle/>
        <a:p>
          <a:pPr algn="ctr" rtl="0"/>
          <a:endParaRPr lang="pl-PL" sz="3500" b="1" dirty="0" smtClean="0"/>
        </a:p>
        <a:p>
          <a:pPr algn="ctr" rtl="0"/>
          <a:r>
            <a:rPr lang="pl-PL" sz="3500" b="1" dirty="0" smtClean="0"/>
            <a:t>Rola dyrektora i nauczycieli </a:t>
          </a:r>
          <a:r>
            <a:rPr lang="pl-PL" sz="2800" dirty="0" smtClean="0"/>
            <a:t/>
          </a:r>
          <a:br>
            <a:rPr lang="pl-PL" sz="2800" dirty="0" smtClean="0"/>
          </a:br>
          <a:endParaRPr lang="pl-PL" sz="2800" dirty="0"/>
        </a:p>
      </dgm:t>
    </dgm:pt>
    <dgm:pt modelId="{7D3AE680-2B82-41A1-B75F-97FB05B5B757}" type="parTrans" cxnId="{7D65D317-3CA2-49A8-8A6E-6F02129E255E}">
      <dgm:prSet/>
      <dgm:spPr/>
      <dgm:t>
        <a:bodyPr/>
        <a:lstStyle/>
        <a:p>
          <a:endParaRPr lang="pl-PL"/>
        </a:p>
      </dgm:t>
    </dgm:pt>
    <dgm:pt modelId="{337D2EEE-728C-472A-829F-F05E245EEDE7}" type="sibTrans" cxnId="{7D65D317-3CA2-49A8-8A6E-6F02129E255E}">
      <dgm:prSet/>
      <dgm:spPr/>
      <dgm:t>
        <a:bodyPr/>
        <a:lstStyle/>
        <a:p>
          <a:endParaRPr lang="pl-PL"/>
        </a:p>
      </dgm:t>
    </dgm:pt>
    <dgm:pt modelId="{D98EEB57-FFB4-4946-B4EE-4926F7242A9C}" type="pres">
      <dgm:prSet presAssocID="{554BABD9-D60B-41BD-9FCA-4878E4E1B3A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18E2C509-3A44-4A7B-AF93-6DAD291739D4}" type="pres">
      <dgm:prSet presAssocID="{33096123-BAA8-43CC-A382-AFEAE435E498}" presName="parentText" presStyleLbl="node1" presStyleIdx="0" presStyleCnt="1" custLinFactNeighborX="-1624" custLinFactNeighborY="-1294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7D65D317-3CA2-49A8-8A6E-6F02129E255E}" srcId="{554BABD9-D60B-41BD-9FCA-4878E4E1B3A6}" destId="{33096123-BAA8-43CC-A382-AFEAE435E498}" srcOrd="0" destOrd="0" parTransId="{7D3AE680-2B82-41A1-B75F-97FB05B5B757}" sibTransId="{337D2EEE-728C-472A-829F-F05E245EEDE7}"/>
    <dgm:cxn modelId="{9051D961-3655-4F22-BAA0-8475EF1B8B50}" type="presOf" srcId="{33096123-BAA8-43CC-A382-AFEAE435E498}" destId="{18E2C509-3A44-4A7B-AF93-6DAD291739D4}" srcOrd="0" destOrd="0" presId="urn:microsoft.com/office/officeart/2005/8/layout/vList2"/>
    <dgm:cxn modelId="{444EBE55-B11C-427C-BE1A-E9D51757B3BC}" type="presOf" srcId="{554BABD9-D60B-41BD-9FCA-4878E4E1B3A6}" destId="{D98EEB57-FFB4-4946-B4EE-4926F7242A9C}" srcOrd="0" destOrd="0" presId="urn:microsoft.com/office/officeart/2005/8/layout/vList2"/>
    <dgm:cxn modelId="{7A309CF8-8F95-4A4B-B5D0-D8BFEC229506}" type="presParOf" srcId="{D98EEB57-FFB4-4946-B4EE-4926F7242A9C}" destId="{18E2C509-3A44-4A7B-AF93-6DAD291739D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CE0D4337-FF73-4D0B-8021-9147C83DBBF7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E635B6FC-5E19-49E3-87B6-2E0CDFBC855B}">
      <dgm:prSet/>
      <dgm:spPr/>
      <dgm:t>
        <a:bodyPr/>
        <a:lstStyle/>
        <a:p>
          <a:pPr rtl="0"/>
          <a:r>
            <a:rPr lang="pl-PL" dirty="0" smtClean="0"/>
            <a:t>Rozwój zawodowy nauczycieli zadaniem dyrektora szkoły. </a:t>
          </a:r>
          <a:endParaRPr lang="pl-PL" dirty="0"/>
        </a:p>
      </dgm:t>
    </dgm:pt>
    <dgm:pt modelId="{BC729DD9-2471-43DB-91BA-1D0CC1947652}" type="parTrans" cxnId="{086B5F8C-EF2C-40F9-9CD4-0D7161A3BD4F}">
      <dgm:prSet/>
      <dgm:spPr/>
      <dgm:t>
        <a:bodyPr/>
        <a:lstStyle/>
        <a:p>
          <a:endParaRPr lang="pl-PL"/>
        </a:p>
      </dgm:t>
    </dgm:pt>
    <dgm:pt modelId="{83C4CF44-4FE3-4ABB-BFD2-964736D5D8DB}" type="sibTrans" cxnId="{086B5F8C-EF2C-40F9-9CD4-0D7161A3BD4F}">
      <dgm:prSet/>
      <dgm:spPr/>
      <dgm:t>
        <a:bodyPr/>
        <a:lstStyle/>
        <a:p>
          <a:endParaRPr lang="pl-PL"/>
        </a:p>
      </dgm:t>
    </dgm:pt>
    <dgm:pt modelId="{426772D9-C637-4D0A-AF16-DD0D13A3A4C7}">
      <dgm:prSet/>
      <dgm:spPr/>
      <dgm:t>
        <a:bodyPr/>
        <a:lstStyle/>
        <a:p>
          <a:pPr rtl="0"/>
          <a:r>
            <a:rPr lang="pl-PL" dirty="0" smtClean="0"/>
            <a:t>Dobrze zaplanowane doskonalenie stanowi warunek powodzenia wszelkich zmian, zachodzących w szkole lub placówce.</a:t>
          </a:r>
          <a:endParaRPr lang="pl-PL" dirty="0"/>
        </a:p>
      </dgm:t>
    </dgm:pt>
    <dgm:pt modelId="{0A320F5D-1024-4F6E-86C9-82694972394E}" type="parTrans" cxnId="{0EC30951-7052-41E8-B80F-190E5B10A638}">
      <dgm:prSet/>
      <dgm:spPr/>
      <dgm:t>
        <a:bodyPr/>
        <a:lstStyle/>
        <a:p>
          <a:endParaRPr lang="pl-PL"/>
        </a:p>
      </dgm:t>
    </dgm:pt>
    <dgm:pt modelId="{AB0CE092-93B9-479D-A629-F992438C37A1}" type="sibTrans" cxnId="{0EC30951-7052-41E8-B80F-190E5B10A638}">
      <dgm:prSet/>
      <dgm:spPr/>
      <dgm:t>
        <a:bodyPr/>
        <a:lstStyle/>
        <a:p>
          <a:endParaRPr lang="pl-PL"/>
        </a:p>
      </dgm:t>
    </dgm:pt>
    <dgm:pt modelId="{58417606-903C-4447-B6EF-3387496CB7D3}">
      <dgm:prSet/>
      <dgm:spPr/>
      <dgm:t>
        <a:bodyPr/>
        <a:lstStyle/>
        <a:p>
          <a:pPr rtl="0"/>
          <a:r>
            <a:rPr lang="pl-PL" dirty="0" smtClean="0"/>
            <a:t>Dyrektor inicjatorem zmian, wprowadzanych w szkole. </a:t>
          </a:r>
          <a:endParaRPr lang="pl-PL" dirty="0"/>
        </a:p>
      </dgm:t>
    </dgm:pt>
    <dgm:pt modelId="{5A5EE8A3-54D3-4C33-AC69-AB55E39908DF}" type="parTrans" cxnId="{E5F64262-76BC-43C0-B89B-59926B48BFA4}">
      <dgm:prSet/>
      <dgm:spPr/>
      <dgm:t>
        <a:bodyPr/>
        <a:lstStyle/>
        <a:p>
          <a:endParaRPr lang="pl-PL"/>
        </a:p>
      </dgm:t>
    </dgm:pt>
    <dgm:pt modelId="{37106D67-8860-4555-A1B9-173E583D8743}" type="sibTrans" cxnId="{E5F64262-76BC-43C0-B89B-59926B48BFA4}">
      <dgm:prSet/>
      <dgm:spPr/>
      <dgm:t>
        <a:bodyPr/>
        <a:lstStyle/>
        <a:p>
          <a:endParaRPr lang="pl-PL"/>
        </a:p>
      </dgm:t>
    </dgm:pt>
    <dgm:pt modelId="{05E8EE59-7DBF-4B1D-AA3E-6A32E740B360}">
      <dgm:prSet/>
      <dgm:spPr/>
      <dgm:t>
        <a:bodyPr/>
        <a:lstStyle/>
        <a:p>
          <a:pPr rtl="0"/>
          <a:r>
            <a:rPr lang="pl-PL" dirty="0" smtClean="0"/>
            <a:t>Nauczyciele z odbiorców form doskonalenia, stają się osobami aktywnymi i głównymi wykonawcami działań rozwojowych. </a:t>
          </a:r>
          <a:endParaRPr lang="pl-PL" dirty="0"/>
        </a:p>
      </dgm:t>
    </dgm:pt>
    <dgm:pt modelId="{20353D17-245D-4ABB-8A64-F6325BE027C2}" type="parTrans" cxnId="{5D316ADA-904C-4EEC-A1FC-A3EC48FA55F9}">
      <dgm:prSet/>
      <dgm:spPr/>
      <dgm:t>
        <a:bodyPr/>
        <a:lstStyle/>
        <a:p>
          <a:endParaRPr lang="pl-PL"/>
        </a:p>
      </dgm:t>
    </dgm:pt>
    <dgm:pt modelId="{895AA6FF-11F8-4791-BD07-8689CE8FA67D}" type="sibTrans" cxnId="{5D316ADA-904C-4EEC-A1FC-A3EC48FA55F9}">
      <dgm:prSet/>
      <dgm:spPr/>
      <dgm:t>
        <a:bodyPr/>
        <a:lstStyle/>
        <a:p>
          <a:endParaRPr lang="pl-PL"/>
        </a:p>
      </dgm:t>
    </dgm:pt>
    <dgm:pt modelId="{782AF174-A636-4479-9522-147C5B7B0C2E}" type="pres">
      <dgm:prSet presAssocID="{CE0D4337-FF73-4D0B-8021-9147C83DBBF7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pl-PL"/>
        </a:p>
      </dgm:t>
    </dgm:pt>
    <dgm:pt modelId="{44DEDA10-79D1-4702-A37E-7321479D22EA}" type="pres">
      <dgm:prSet presAssocID="{E635B6FC-5E19-49E3-87B6-2E0CDFBC855B}" presName="thickLine" presStyleLbl="alignNode1" presStyleIdx="0" presStyleCnt="4"/>
      <dgm:spPr/>
    </dgm:pt>
    <dgm:pt modelId="{43231603-C66B-4160-A0F9-005720464250}" type="pres">
      <dgm:prSet presAssocID="{E635B6FC-5E19-49E3-87B6-2E0CDFBC855B}" presName="horz1" presStyleCnt="0"/>
      <dgm:spPr/>
    </dgm:pt>
    <dgm:pt modelId="{1C4640C5-C2BE-4A13-8FBA-8CCF340BBF95}" type="pres">
      <dgm:prSet presAssocID="{E635B6FC-5E19-49E3-87B6-2E0CDFBC855B}" presName="tx1" presStyleLbl="revTx" presStyleIdx="0" presStyleCnt="4"/>
      <dgm:spPr/>
      <dgm:t>
        <a:bodyPr/>
        <a:lstStyle/>
        <a:p>
          <a:endParaRPr lang="pl-PL"/>
        </a:p>
      </dgm:t>
    </dgm:pt>
    <dgm:pt modelId="{C0FD92E3-FF3E-4C75-8BCF-C84722A28605}" type="pres">
      <dgm:prSet presAssocID="{E635B6FC-5E19-49E3-87B6-2E0CDFBC855B}" presName="vert1" presStyleCnt="0"/>
      <dgm:spPr/>
    </dgm:pt>
    <dgm:pt modelId="{D8D14A81-3BAA-43E2-8108-D371D90464FB}" type="pres">
      <dgm:prSet presAssocID="{426772D9-C637-4D0A-AF16-DD0D13A3A4C7}" presName="thickLine" presStyleLbl="alignNode1" presStyleIdx="1" presStyleCnt="4"/>
      <dgm:spPr/>
    </dgm:pt>
    <dgm:pt modelId="{8FD8067E-A54D-4CA3-ABD7-6AC8BAA563C8}" type="pres">
      <dgm:prSet presAssocID="{426772D9-C637-4D0A-AF16-DD0D13A3A4C7}" presName="horz1" presStyleCnt="0"/>
      <dgm:spPr/>
    </dgm:pt>
    <dgm:pt modelId="{DCBF0377-AE63-4AF2-B417-9C5368939AD6}" type="pres">
      <dgm:prSet presAssocID="{426772D9-C637-4D0A-AF16-DD0D13A3A4C7}" presName="tx1" presStyleLbl="revTx" presStyleIdx="1" presStyleCnt="4"/>
      <dgm:spPr/>
      <dgm:t>
        <a:bodyPr/>
        <a:lstStyle/>
        <a:p>
          <a:endParaRPr lang="pl-PL"/>
        </a:p>
      </dgm:t>
    </dgm:pt>
    <dgm:pt modelId="{94D4B067-C4D4-4EE8-A2F6-6E2F5E5A85A2}" type="pres">
      <dgm:prSet presAssocID="{426772D9-C637-4D0A-AF16-DD0D13A3A4C7}" presName="vert1" presStyleCnt="0"/>
      <dgm:spPr/>
    </dgm:pt>
    <dgm:pt modelId="{F87CB08A-B773-4EB8-BA0A-D863CD5959D2}" type="pres">
      <dgm:prSet presAssocID="{58417606-903C-4447-B6EF-3387496CB7D3}" presName="thickLine" presStyleLbl="alignNode1" presStyleIdx="2" presStyleCnt="4"/>
      <dgm:spPr/>
    </dgm:pt>
    <dgm:pt modelId="{BBC0B0AE-F3B6-45F4-98F8-54BC38EE74D7}" type="pres">
      <dgm:prSet presAssocID="{58417606-903C-4447-B6EF-3387496CB7D3}" presName="horz1" presStyleCnt="0"/>
      <dgm:spPr/>
    </dgm:pt>
    <dgm:pt modelId="{3951966A-FE12-4ACF-AB8A-51F72A5DC03E}" type="pres">
      <dgm:prSet presAssocID="{58417606-903C-4447-B6EF-3387496CB7D3}" presName="tx1" presStyleLbl="revTx" presStyleIdx="2" presStyleCnt="4"/>
      <dgm:spPr/>
      <dgm:t>
        <a:bodyPr/>
        <a:lstStyle/>
        <a:p>
          <a:endParaRPr lang="pl-PL"/>
        </a:p>
      </dgm:t>
    </dgm:pt>
    <dgm:pt modelId="{F26648B5-56B2-4A73-9A4A-6053FC7A0A41}" type="pres">
      <dgm:prSet presAssocID="{58417606-903C-4447-B6EF-3387496CB7D3}" presName="vert1" presStyleCnt="0"/>
      <dgm:spPr/>
    </dgm:pt>
    <dgm:pt modelId="{F2C195BC-0CC3-4612-A4B4-EF54D2E1D35E}" type="pres">
      <dgm:prSet presAssocID="{05E8EE59-7DBF-4B1D-AA3E-6A32E740B360}" presName="thickLine" presStyleLbl="alignNode1" presStyleIdx="3" presStyleCnt="4"/>
      <dgm:spPr/>
    </dgm:pt>
    <dgm:pt modelId="{2314764F-27B6-48F6-A459-31CAB430CA33}" type="pres">
      <dgm:prSet presAssocID="{05E8EE59-7DBF-4B1D-AA3E-6A32E740B360}" presName="horz1" presStyleCnt="0"/>
      <dgm:spPr/>
    </dgm:pt>
    <dgm:pt modelId="{1B160BA5-6E82-491F-BCB4-EB6FDA67BC23}" type="pres">
      <dgm:prSet presAssocID="{05E8EE59-7DBF-4B1D-AA3E-6A32E740B360}" presName="tx1" presStyleLbl="revTx" presStyleIdx="3" presStyleCnt="4"/>
      <dgm:spPr/>
      <dgm:t>
        <a:bodyPr/>
        <a:lstStyle/>
        <a:p>
          <a:endParaRPr lang="pl-PL"/>
        </a:p>
      </dgm:t>
    </dgm:pt>
    <dgm:pt modelId="{5C92561A-69FC-4E54-B016-CAA1772C433B}" type="pres">
      <dgm:prSet presAssocID="{05E8EE59-7DBF-4B1D-AA3E-6A32E740B360}" presName="vert1" presStyleCnt="0"/>
      <dgm:spPr/>
    </dgm:pt>
  </dgm:ptLst>
  <dgm:cxnLst>
    <dgm:cxn modelId="{0EC30951-7052-41E8-B80F-190E5B10A638}" srcId="{CE0D4337-FF73-4D0B-8021-9147C83DBBF7}" destId="{426772D9-C637-4D0A-AF16-DD0D13A3A4C7}" srcOrd="1" destOrd="0" parTransId="{0A320F5D-1024-4F6E-86C9-82694972394E}" sibTransId="{AB0CE092-93B9-479D-A629-F992438C37A1}"/>
    <dgm:cxn modelId="{E5F64262-76BC-43C0-B89B-59926B48BFA4}" srcId="{CE0D4337-FF73-4D0B-8021-9147C83DBBF7}" destId="{58417606-903C-4447-B6EF-3387496CB7D3}" srcOrd="2" destOrd="0" parTransId="{5A5EE8A3-54D3-4C33-AC69-AB55E39908DF}" sibTransId="{37106D67-8860-4555-A1B9-173E583D8743}"/>
    <dgm:cxn modelId="{086B5F8C-EF2C-40F9-9CD4-0D7161A3BD4F}" srcId="{CE0D4337-FF73-4D0B-8021-9147C83DBBF7}" destId="{E635B6FC-5E19-49E3-87B6-2E0CDFBC855B}" srcOrd="0" destOrd="0" parTransId="{BC729DD9-2471-43DB-91BA-1D0CC1947652}" sibTransId="{83C4CF44-4FE3-4ABB-BFD2-964736D5D8DB}"/>
    <dgm:cxn modelId="{4B3174D5-1DD0-4EFE-8EB3-8C77C7351BAD}" type="presOf" srcId="{E635B6FC-5E19-49E3-87B6-2E0CDFBC855B}" destId="{1C4640C5-C2BE-4A13-8FBA-8CCF340BBF95}" srcOrd="0" destOrd="0" presId="urn:microsoft.com/office/officeart/2008/layout/LinedList"/>
    <dgm:cxn modelId="{6F5DA478-F845-4F60-A3DF-72689EC7CC3A}" type="presOf" srcId="{426772D9-C637-4D0A-AF16-DD0D13A3A4C7}" destId="{DCBF0377-AE63-4AF2-B417-9C5368939AD6}" srcOrd="0" destOrd="0" presId="urn:microsoft.com/office/officeart/2008/layout/LinedList"/>
    <dgm:cxn modelId="{5D316ADA-904C-4EEC-A1FC-A3EC48FA55F9}" srcId="{CE0D4337-FF73-4D0B-8021-9147C83DBBF7}" destId="{05E8EE59-7DBF-4B1D-AA3E-6A32E740B360}" srcOrd="3" destOrd="0" parTransId="{20353D17-245D-4ABB-8A64-F6325BE027C2}" sibTransId="{895AA6FF-11F8-4791-BD07-8689CE8FA67D}"/>
    <dgm:cxn modelId="{BD72B8A6-F88F-49DA-A821-8B60A5F1620C}" type="presOf" srcId="{CE0D4337-FF73-4D0B-8021-9147C83DBBF7}" destId="{782AF174-A636-4479-9522-147C5B7B0C2E}" srcOrd="0" destOrd="0" presId="urn:microsoft.com/office/officeart/2008/layout/LinedList"/>
    <dgm:cxn modelId="{4A95B5BB-57C2-49AD-A258-0E06D1FE1D17}" type="presOf" srcId="{05E8EE59-7DBF-4B1D-AA3E-6A32E740B360}" destId="{1B160BA5-6E82-491F-BCB4-EB6FDA67BC23}" srcOrd="0" destOrd="0" presId="urn:microsoft.com/office/officeart/2008/layout/LinedList"/>
    <dgm:cxn modelId="{BBA0B099-D050-4198-B19B-9174C510286F}" type="presOf" srcId="{58417606-903C-4447-B6EF-3387496CB7D3}" destId="{3951966A-FE12-4ACF-AB8A-51F72A5DC03E}" srcOrd="0" destOrd="0" presId="urn:microsoft.com/office/officeart/2008/layout/LinedList"/>
    <dgm:cxn modelId="{E2FB7211-19D0-484A-8B4B-CC2BC58F97BE}" type="presParOf" srcId="{782AF174-A636-4479-9522-147C5B7B0C2E}" destId="{44DEDA10-79D1-4702-A37E-7321479D22EA}" srcOrd="0" destOrd="0" presId="urn:microsoft.com/office/officeart/2008/layout/LinedList"/>
    <dgm:cxn modelId="{60FB2BB0-F882-47A8-9400-9B445C526C22}" type="presParOf" srcId="{782AF174-A636-4479-9522-147C5B7B0C2E}" destId="{43231603-C66B-4160-A0F9-005720464250}" srcOrd="1" destOrd="0" presId="urn:microsoft.com/office/officeart/2008/layout/LinedList"/>
    <dgm:cxn modelId="{51F7D689-0A73-474E-88E0-C12E8355A2A9}" type="presParOf" srcId="{43231603-C66B-4160-A0F9-005720464250}" destId="{1C4640C5-C2BE-4A13-8FBA-8CCF340BBF95}" srcOrd="0" destOrd="0" presId="urn:microsoft.com/office/officeart/2008/layout/LinedList"/>
    <dgm:cxn modelId="{50127A16-E2DD-4BC2-A6B4-532FC064784F}" type="presParOf" srcId="{43231603-C66B-4160-A0F9-005720464250}" destId="{C0FD92E3-FF3E-4C75-8BCF-C84722A28605}" srcOrd="1" destOrd="0" presId="urn:microsoft.com/office/officeart/2008/layout/LinedList"/>
    <dgm:cxn modelId="{E789A062-F87E-432D-8FCC-F551AFDFEE5B}" type="presParOf" srcId="{782AF174-A636-4479-9522-147C5B7B0C2E}" destId="{D8D14A81-3BAA-43E2-8108-D371D90464FB}" srcOrd="2" destOrd="0" presId="urn:microsoft.com/office/officeart/2008/layout/LinedList"/>
    <dgm:cxn modelId="{64BAA0ED-F6FE-4709-B372-99C6896778EA}" type="presParOf" srcId="{782AF174-A636-4479-9522-147C5B7B0C2E}" destId="{8FD8067E-A54D-4CA3-ABD7-6AC8BAA563C8}" srcOrd="3" destOrd="0" presId="urn:microsoft.com/office/officeart/2008/layout/LinedList"/>
    <dgm:cxn modelId="{7AC10B66-53C5-4CAC-84E7-D2F4ABEB5275}" type="presParOf" srcId="{8FD8067E-A54D-4CA3-ABD7-6AC8BAA563C8}" destId="{DCBF0377-AE63-4AF2-B417-9C5368939AD6}" srcOrd="0" destOrd="0" presId="urn:microsoft.com/office/officeart/2008/layout/LinedList"/>
    <dgm:cxn modelId="{7DEF58CE-5FAC-450A-B404-62D621993708}" type="presParOf" srcId="{8FD8067E-A54D-4CA3-ABD7-6AC8BAA563C8}" destId="{94D4B067-C4D4-4EE8-A2F6-6E2F5E5A85A2}" srcOrd="1" destOrd="0" presId="urn:microsoft.com/office/officeart/2008/layout/LinedList"/>
    <dgm:cxn modelId="{23F8B3B6-5748-4964-BC1C-FB47C15C8BAF}" type="presParOf" srcId="{782AF174-A636-4479-9522-147C5B7B0C2E}" destId="{F87CB08A-B773-4EB8-BA0A-D863CD5959D2}" srcOrd="4" destOrd="0" presId="urn:microsoft.com/office/officeart/2008/layout/LinedList"/>
    <dgm:cxn modelId="{08C0FC65-D2E0-4D10-9786-8961978D3BBC}" type="presParOf" srcId="{782AF174-A636-4479-9522-147C5B7B0C2E}" destId="{BBC0B0AE-F3B6-45F4-98F8-54BC38EE74D7}" srcOrd="5" destOrd="0" presId="urn:microsoft.com/office/officeart/2008/layout/LinedList"/>
    <dgm:cxn modelId="{F2779D36-52FB-4DCB-B0E2-FF569988A31F}" type="presParOf" srcId="{BBC0B0AE-F3B6-45F4-98F8-54BC38EE74D7}" destId="{3951966A-FE12-4ACF-AB8A-51F72A5DC03E}" srcOrd="0" destOrd="0" presId="urn:microsoft.com/office/officeart/2008/layout/LinedList"/>
    <dgm:cxn modelId="{6A97EF66-0B07-46AC-90EF-0A3DF6186870}" type="presParOf" srcId="{BBC0B0AE-F3B6-45F4-98F8-54BC38EE74D7}" destId="{F26648B5-56B2-4A73-9A4A-6053FC7A0A41}" srcOrd="1" destOrd="0" presId="urn:microsoft.com/office/officeart/2008/layout/LinedList"/>
    <dgm:cxn modelId="{3C4B0E8D-5E82-4B09-825E-D727A8A53CD1}" type="presParOf" srcId="{782AF174-A636-4479-9522-147C5B7B0C2E}" destId="{F2C195BC-0CC3-4612-A4B4-EF54D2E1D35E}" srcOrd="6" destOrd="0" presId="urn:microsoft.com/office/officeart/2008/layout/LinedList"/>
    <dgm:cxn modelId="{A91F6D84-210F-4E08-AE5D-00F26B47C649}" type="presParOf" srcId="{782AF174-A636-4479-9522-147C5B7B0C2E}" destId="{2314764F-27B6-48F6-A459-31CAB430CA33}" srcOrd="7" destOrd="0" presId="urn:microsoft.com/office/officeart/2008/layout/LinedList"/>
    <dgm:cxn modelId="{BC3D8F53-AD5E-496A-BD08-2FB57C6F8063}" type="presParOf" srcId="{2314764F-27B6-48F6-A459-31CAB430CA33}" destId="{1B160BA5-6E82-491F-BCB4-EB6FDA67BC23}" srcOrd="0" destOrd="0" presId="urn:microsoft.com/office/officeart/2008/layout/LinedList"/>
    <dgm:cxn modelId="{F4B1BFAE-2166-4FDD-9E7D-3807FCFFC970}" type="presParOf" srcId="{2314764F-27B6-48F6-A459-31CAB430CA33}" destId="{5C92561A-69FC-4E54-B016-CAA1772C433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D84BACAA-3DA7-496D-8253-FA81552932E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F77F5B01-9D9C-48BF-8AF8-7AD6BC443B0A}">
      <dgm:prSet custT="1"/>
      <dgm:spPr/>
      <dgm:t>
        <a:bodyPr/>
        <a:lstStyle/>
        <a:p>
          <a:pPr algn="ctr" rtl="0">
            <a:spcAft>
              <a:spcPts val="0"/>
            </a:spcAft>
          </a:pPr>
          <a:r>
            <a:rPr lang="pl-PL" sz="3200" b="1" i="0" dirty="0" smtClean="0"/>
            <a:t>Dziękuję za uwagę </a:t>
          </a:r>
          <a:endParaRPr lang="pl-PL" sz="3200" b="1" i="0" dirty="0"/>
        </a:p>
      </dgm:t>
    </dgm:pt>
    <dgm:pt modelId="{A579CBC9-F7E6-4166-9EDE-7EFF03E49D9B}" type="parTrans" cxnId="{9198FB63-FBA3-42B1-B6D8-A2377DC55C76}">
      <dgm:prSet/>
      <dgm:spPr/>
      <dgm:t>
        <a:bodyPr/>
        <a:lstStyle/>
        <a:p>
          <a:endParaRPr lang="pl-PL"/>
        </a:p>
      </dgm:t>
    </dgm:pt>
    <dgm:pt modelId="{4DF740C8-C17B-4CCC-BCD4-15602FCB0719}" type="sibTrans" cxnId="{9198FB63-FBA3-42B1-B6D8-A2377DC55C76}">
      <dgm:prSet/>
      <dgm:spPr/>
      <dgm:t>
        <a:bodyPr/>
        <a:lstStyle/>
        <a:p>
          <a:endParaRPr lang="pl-PL"/>
        </a:p>
      </dgm:t>
    </dgm:pt>
    <dgm:pt modelId="{BCAE5E82-8A9D-4E38-8200-1218A6FBFD6F}" type="pres">
      <dgm:prSet presAssocID="{D84BACAA-3DA7-496D-8253-FA81552932E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7FAEBB99-7BAE-470A-BEBB-930CFAB82B28}" type="pres">
      <dgm:prSet presAssocID="{F77F5B01-9D9C-48BF-8AF8-7AD6BC443B0A}" presName="parentText" presStyleLbl="node1" presStyleIdx="0" presStyleCnt="1" custScaleX="102062" custScaleY="564717" custLinFactNeighborX="8302" custLinFactNeighborY="-94856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7B495AEC-0585-473E-A6D3-25C44D5810DF}" type="presOf" srcId="{F77F5B01-9D9C-48BF-8AF8-7AD6BC443B0A}" destId="{7FAEBB99-7BAE-470A-BEBB-930CFAB82B28}" srcOrd="0" destOrd="0" presId="urn:microsoft.com/office/officeart/2005/8/layout/vList2"/>
    <dgm:cxn modelId="{BF65CC5A-BE30-4A08-BA38-938B57D979F0}" type="presOf" srcId="{D84BACAA-3DA7-496D-8253-FA81552932E5}" destId="{BCAE5E82-8A9D-4E38-8200-1218A6FBFD6F}" srcOrd="0" destOrd="0" presId="urn:microsoft.com/office/officeart/2005/8/layout/vList2"/>
    <dgm:cxn modelId="{9198FB63-FBA3-42B1-B6D8-A2377DC55C76}" srcId="{D84BACAA-3DA7-496D-8253-FA81552932E5}" destId="{F77F5B01-9D9C-48BF-8AF8-7AD6BC443B0A}" srcOrd="0" destOrd="0" parTransId="{A579CBC9-F7E6-4166-9EDE-7EFF03E49D9B}" sibTransId="{4DF740C8-C17B-4CCC-BCD4-15602FCB0719}"/>
    <dgm:cxn modelId="{FAB2E1CA-5521-476C-9AC7-95B543CA7114}" type="presParOf" srcId="{BCAE5E82-8A9D-4E38-8200-1218A6FBFD6F}" destId="{7FAEBB99-7BAE-470A-BEBB-930CFAB82B2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B6BE6EF5-11EB-431B-985B-72DB741D172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AB0C60FC-3988-460A-B311-9D5B8A292695}">
      <dgm:prSet custT="1"/>
      <dgm:spPr/>
      <dgm:t>
        <a:bodyPr/>
        <a:lstStyle/>
        <a:p>
          <a:pPr algn="ctr" rtl="0"/>
          <a:r>
            <a:rPr lang="pl-PL" sz="2600" i="0" dirty="0" smtClean="0"/>
            <a:t>Krystyna Pałka</a:t>
          </a:r>
          <a:endParaRPr lang="pl-PL" sz="2600" i="0" dirty="0"/>
        </a:p>
      </dgm:t>
    </dgm:pt>
    <dgm:pt modelId="{74DEF41B-653D-4971-B5CE-63A4DB4F0F54}" type="parTrans" cxnId="{3BFCEB3A-A7A6-4E3A-90FD-408AB78ECED0}">
      <dgm:prSet/>
      <dgm:spPr/>
      <dgm:t>
        <a:bodyPr/>
        <a:lstStyle/>
        <a:p>
          <a:endParaRPr lang="pl-PL"/>
        </a:p>
      </dgm:t>
    </dgm:pt>
    <dgm:pt modelId="{BAF1A3DC-EC08-416B-A35B-E9810F44C983}" type="sibTrans" cxnId="{3BFCEB3A-A7A6-4E3A-90FD-408AB78ECED0}">
      <dgm:prSet/>
      <dgm:spPr/>
      <dgm:t>
        <a:bodyPr/>
        <a:lstStyle/>
        <a:p>
          <a:endParaRPr lang="pl-PL"/>
        </a:p>
      </dgm:t>
    </dgm:pt>
    <dgm:pt modelId="{78FBA9F7-E8FA-4DDC-A9BD-DBFD92018E11}" type="pres">
      <dgm:prSet presAssocID="{B6BE6EF5-11EB-431B-985B-72DB741D172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0D464C39-7996-486F-930B-E325D4BC031A}" type="pres">
      <dgm:prSet presAssocID="{AB0C60FC-3988-460A-B311-9D5B8A292695}" presName="parentText" presStyleLbl="node1" presStyleIdx="0" presStyleCnt="1" custLinFactNeighborX="3378" custLinFactNeighborY="-4243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3BFCEB3A-A7A6-4E3A-90FD-408AB78ECED0}" srcId="{B6BE6EF5-11EB-431B-985B-72DB741D1728}" destId="{AB0C60FC-3988-460A-B311-9D5B8A292695}" srcOrd="0" destOrd="0" parTransId="{74DEF41B-653D-4971-B5CE-63A4DB4F0F54}" sibTransId="{BAF1A3DC-EC08-416B-A35B-E9810F44C983}"/>
    <dgm:cxn modelId="{92D71A4F-4AC9-46C0-9495-7E7C49DA518B}" type="presOf" srcId="{B6BE6EF5-11EB-431B-985B-72DB741D1728}" destId="{78FBA9F7-E8FA-4DDC-A9BD-DBFD92018E11}" srcOrd="0" destOrd="0" presId="urn:microsoft.com/office/officeart/2005/8/layout/vList2"/>
    <dgm:cxn modelId="{90F4D393-EBE4-49A2-9E43-A4D73056CAEA}" type="presOf" srcId="{AB0C60FC-3988-460A-B311-9D5B8A292695}" destId="{0D464C39-7996-486F-930B-E325D4BC031A}" srcOrd="0" destOrd="0" presId="urn:microsoft.com/office/officeart/2005/8/layout/vList2"/>
    <dgm:cxn modelId="{C0167230-4894-41DC-AE1E-961B2D060AA4}" type="presParOf" srcId="{78FBA9F7-E8FA-4DDC-A9BD-DBFD92018E11}" destId="{0D464C39-7996-486F-930B-E325D4BC031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9510EA-C796-4B2B-8AE2-12CED0B05E2B}" type="datetimeFigureOut">
              <a:rPr lang="pl-PL" smtClean="0"/>
              <a:pPr/>
              <a:t>2015-11-22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75401F-6ED0-4C91-8AD3-B7BAEB9A955C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02152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Czcionka czerwona jako przykładowy tytuł modułu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D3FB5F-BE3D-4B04-84FF-B150958AC1A6}" type="slidenum">
              <a:rPr lang="pl-PL" smtClean="0"/>
              <a:pPr/>
              <a:t>1</a:t>
            </a:fld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929526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buFont typeface="Wingdings 2" pitchFamily="18" charset="2"/>
              <a:buNone/>
            </a:pPr>
            <a:r>
              <a:rPr lang="pl-PL" dirty="0" smtClean="0"/>
              <a:t>1) </a:t>
            </a:r>
            <a:r>
              <a:rPr lang="pl-PL" b="1" dirty="0" smtClean="0">
                <a:solidFill>
                  <a:srgbClr val="FF0000"/>
                </a:solidFill>
              </a:rPr>
              <a:t>wynikającym z kierunków realizacji przez kuratorów oświaty polityki oświatowej państwa</a:t>
            </a:r>
            <a:r>
              <a:rPr lang="pl-PL" dirty="0" smtClean="0"/>
              <a:t>, ustalanych przez ministra właściwego do spraw oświaty i wychowania zgodnie z art. 35 ust. 2 </a:t>
            </a:r>
            <a:r>
              <a:rPr lang="pl-PL" dirty="0" err="1" smtClean="0"/>
              <a:t>pkt</a:t>
            </a:r>
            <a:r>
              <a:rPr lang="pl-PL" dirty="0" smtClean="0"/>
              <a:t> 1 ustawy, oraz wprowadzanych zmian w systemie oświaty;</a:t>
            </a:r>
          </a:p>
          <a:p>
            <a:pPr>
              <a:buFont typeface="Wingdings 2" pitchFamily="18" charset="2"/>
              <a:buNone/>
            </a:pPr>
            <a:r>
              <a:rPr lang="pl-PL" dirty="0" smtClean="0"/>
              <a:t>2) </a:t>
            </a:r>
            <a:r>
              <a:rPr lang="pl-PL" b="1" dirty="0" smtClean="0">
                <a:solidFill>
                  <a:srgbClr val="FF0000"/>
                </a:solidFill>
              </a:rPr>
              <a:t>wymagań stawianych </a:t>
            </a:r>
            <a:r>
              <a:rPr lang="pl-PL" dirty="0" smtClean="0"/>
              <a:t>wobec przedszkoli, szkół i placówek, których wypełnianie jest badane przez organy sprawujące nadzór pedagogiczny </a:t>
            </a:r>
            <a:r>
              <a:rPr lang="pl-PL" dirty="0" smtClean="0">
                <a:solidFill>
                  <a:srgbClr val="FF0000"/>
                </a:solidFill>
              </a:rPr>
              <a:t>w procesie ewaluacji zewnętrznej</a:t>
            </a:r>
            <a:r>
              <a:rPr lang="pl-PL" dirty="0" smtClean="0"/>
              <a:t>, zgodnie z przepisami wydanymi na podstawie art. 35 ust. 6 ustawy;</a:t>
            </a:r>
          </a:p>
          <a:p>
            <a:pPr>
              <a:buFont typeface="Wingdings 2" pitchFamily="18" charset="2"/>
              <a:buNone/>
            </a:pPr>
            <a:r>
              <a:rPr lang="pl-PL" dirty="0" smtClean="0"/>
              <a:t>3) </a:t>
            </a:r>
            <a:r>
              <a:rPr lang="pl-PL" b="1" dirty="0" smtClean="0">
                <a:solidFill>
                  <a:srgbClr val="FF0000"/>
                </a:solidFill>
              </a:rPr>
              <a:t>realizacji podstaw programowych</a:t>
            </a:r>
            <a:r>
              <a:rPr lang="pl-PL" dirty="0" smtClean="0"/>
              <a:t>;</a:t>
            </a:r>
          </a:p>
          <a:p>
            <a:pPr>
              <a:buFont typeface="Wingdings 2" pitchFamily="18" charset="2"/>
              <a:buNone/>
            </a:pPr>
            <a:endParaRPr lang="pl-PL" dirty="0" smtClean="0"/>
          </a:p>
          <a:p>
            <a:pPr>
              <a:buFont typeface="Wingdings 2" pitchFamily="18" charset="2"/>
              <a:buNone/>
            </a:pPr>
            <a:r>
              <a:rPr lang="pl-PL" dirty="0" smtClean="0"/>
              <a:t>4) </a:t>
            </a:r>
            <a:r>
              <a:rPr lang="pl-PL" b="1" dirty="0" smtClean="0">
                <a:solidFill>
                  <a:srgbClr val="FF0000"/>
                </a:solidFill>
              </a:rPr>
              <a:t>rozpoznawania potrzeb dzieci i młodzieży oraz indywidualizacji procesu nauczania i wychowania</a:t>
            </a:r>
            <a:r>
              <a:rPr lang="pl-PL" dirty="0" smtClean="0"/>
              <a:t>;</a:t>
            </a:r>
          </a:p>
          <a:p>
            <a:pPr>
              <a:buFont typeface="Wingdings 2" pitchFamily="18" charset="2"/>
              <a:buNone/>
            </a:pPr>
            <a:r>
              <a:rPr lang="pl-PL" dirty="0" smtClean="0"/>
              <a:t>5) </a:t>
            </a:r>
            <a:r>
              <a:rPr lang="pl-PL" b="1" dirty="0" smtClean="0">
                <a:solidFill>
                  <a:srgbClr val="FF0000"/>
                </a:solidFill>
              </a:rPr>
              <a:t>analizy wyników i wniosków z nadzoru pedagogicznego oraz wyników sprawdzianu i egzaminów, o których mowa </a:t>
            </a:r>
            <a:r>
              <a:rPr lang="pl-PL" dirty="0" smtClean="0"/>
              <a:t>w art. 9 ust. 1 ustawy;</a:t>
            </a:r>
          </a:p>
          <a:p>
            <a:pPr>
              <a:buFont typeface="Wingdings 2" pitchFamily="18" charset="2"/>
              <a:buNone/>
            </a:pPr>
            <a:r>
              <a:rPr lang="pl-PL" dirty="0" smtClean="0"/>
              <a:t>6) </a:t>
            </a:r>
            <a:r>
              <a:rPr lang="pl-PL" b="1" dirty="0" smtClean="0">
                <a:solidFill>
                  <a:srgbClr val="FF0000"/>
                </a:solidFill>
              </a:rPr>
              <a:t>potrzeb zdiagnozowanych na podstawie analizy wyników i wniosków</a:t>
            </a:r>
            <a:r>
              <a:rPr lang="pl-PL" dirty="0" smtClean="0"/>
              <a:t>, o których mowa w </a:t>
            </a:r>
            <a:r>
              <a:rPr lang="pl-PL" dirty="0" err="1" smtClean="0"/>
              <a:t>pkt</a:t>
            </a:r>
            <a:r>
              <a:rPr lang="pl-PL" dirty="0" smtClean="0"/>
              <a:t> 5;</a:t>
            </a:r>
          </a:p>
          <a:p>
            <a:pPr>
              <a:buFont typeface="Wingdings 2" pitchFamily="18" charset="2"/>
              <a:buNone/>
            </a:pPr>
            <a:r>
              <a:rPr lang="pl-PL" dirty="0" smtClean="0"/>
              <a:t>7) </a:t>
            </a:r>
            <a:r>
              <a:rPr lang="pl-PL" b="1" dirty="0" smtClean="0">
                <a:solidFill>
                  <a:srgbClr val="FF0000"/>
                </a:solidFill>
              </a:rPr>
              <a:t>innych potrzeb </a:t>
            </a:r>
            <a:r>
              <a:rPr lang="pl-PL" dirty="0" smtClean="0"/>
              <a:t>wskazanych przez przedszkole, szkołę lub placówkę.</a:t>
            </a:r>
          </a:p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4B7753D-77FA-4D64-BC96-D34F504185A3}" type="slidenum">
              <a:rPr lang="pl-PL" smtClean="0"/>
              <a:pPr>
                <a:defRPr/>
              </a:pPr>
              <a:t>20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776968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23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pl-PL" dirty="0" smtClean="0"/>
              <a:t>„§ 15. 1. Do obowiązkowych zadań publicznych placówek doskonalenia prowadzonych przez samorząd woje­wództwa, powiat lub gminę należy organizowanie i prowadzenie doskonalenia zawodowego nauczycieli w zakresie:</a:t>
            </a:r>
          </a:p>
          <a:p>
            <a:pPr eaLnBrk="1" hangingPunct="1"/>
            <a:r>
              <a:rPr lang="pl-PL" dirty="0" smtClean="0"/>
              <a:t>1) wynikającym z kierunków polityki oświatowej oraz wprowadzanych zmian w systemie oświaty;</a:t>
            </a:r>
          </a:p>
          <a:p>
            <a:pPr eaLnBrk="1" hangingPunct="1"/>
            <a:r>
              <a:rPr lang="pl-PL" dirty="0" smtClean="0"/>
              <a:t>2) wymagań stawianych wobec szkół i placówek, których wypełnianie jest badane przez organy sprawujące nad­zór pedagogiczny w procesie ewaluacji zewnętrznej, zgodnie z przepisami w sprawie nadzoru pedagogicznego;</a:t>
            </a:r>
          </a:p>
          <a:p>
            <a:pPr eaLnBrk="1" hangingPunct="1"/>
            <a:r>
              <a:rPr lang="pl-PL" dirty="0" smtClean="0"/>
              <a:t>3) realizacji podstaw programowych, w tym opracowywania programów nauczania;</a:t>
            </a:r>
          </a:p>
          <a:p>
            <a:pPr eaLnBrk="1" hangingPunct="1"/>
            <a:r>
              <a:rPr lang="pl-PL" dirty="0" smtClean="0"/>
              <a:t>4) diagnozowania potrzeb uczniów i indywidualizacji procesu nauczania i wychowania;</a:t>
            </a:r>
          </a:p>
          <a:p>
            <a:pPr eaLnBrk="1" hangingPunct="1"/>
            <a:r>
              <a:rPr lang="pl-PL" dirty="0" smtClean="0"/>
              <a:t>5) przygotowania do analizy wyników i wniosków z nadzoru pedagogicznego, wyników sprawdzianu i egzami­nów, o których mowa w art. 9 ust. 1 ustawy z dnia 7 września 1991 r. o systemie oświaty, oraz korzystania z nich w celu doskonalenia pracy nauczycieli;</a:t>
            </a:r>
          </a:p>
          <a:p>
            <a:pPr eaLnBrk="1" hangingPunct="1"/>
            <a:r>
              <a:rPr lang="pl-PL" dirty="0" smtClean="0"/>
              <a:t>6) potrzeb zdiagnozowanych na podstawie analizy wyników i wniosków z nadzoru pedagogicznego oraz wyni­ków sprawdzianu i egzaminów, o których mowa w art. 9 ust. 1 ustawy z dnia 7 września 1991 r. o systemie oświaty.</a:t>
            </a:r>
          </a:p>
          <a:p>
            <a:pPr eaLnBrk="1" hangingPunct="1"/>
            <a:endParaRPr lang="pl-PL" dirty="0" smtClean="0"/>
          </a:p>
        </p:txBody>
      </p:sp>
      <p:sp>
        <p:nvSpPr>
          <p:cNvPr id="184324" name="Symbol zastępczy numeru slajd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565B3AC-95E6-457E-AFEB-1D26B0B07556}" type="slidenum">
              <a:rPr lang="pl-PL" smtClean="0">
                <a:latin typeface="Arial" pitchFamily="34" charset="0"/>
                <a:cs typeface="Arial" pitchFamily="34" charset="0"/>
              </a:rPr>
              <a:pPr/>
              <a:t>21</a:t>
            </a:fld>
            <a:endParaRPr lang="pl-PL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658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pPr>
              <a:defRPr/>
            </a:pPr>
            <a:r>
              <a:rPr lang="pl-PL" dirty="0" smtClean="0"/>
              <a:t>„§ 15. 1. Do obowiązkowych zadań publicznych placówek doskonalenia prowadzonych przez samorząd województwa, powiat lub gminę należy organizowanie i prowadzenie doskonalenia zawodowego nauczycieli w zakresie:</a:t>
            </a:r>
          </a:p>
          <a:p>
            <a:pPr>
              <a:defRPr/>
            </a:pPr>
            <a:r>
              <a:rPr lang="pl-PL" dirty="0" smtClean="0"/>
              <a:t>1) wynikającym z kierunków polityki oświatowej oraz wprowadzanych zmian w systemie oświaty;</a:t>
            </a:r>
          </a:p>
          <a:p>
            <a:pPr>
              <a:defRPr/>
            </a:pPr>
            <a:r>
              <a:rPr lang="pl-PL" dirty="0" smtClean="0"/>
              <a:t>2) wymagań stawianych wobec szkół i placówek, których wypełnianie jest badane przez organy sprawujące nadzór pedagogiczny w procesie ewaluacji zewnętrznej, zgodnie z przepisami w sprawie nadzoru pedagogicznego;</a:t>
            </a:r>
          </a:p>
          <a:p>
            <a:pPr>
              <a:defRPr/>
            </a:pPr>
            <a:r>
              <a:rPr lang="pl-PL" dirty="0" smtClean="0"/>
              <a:t>3) realizacji podstaw programowych, w tym opracowywania programów nauczania;</a:t>
            </a:r>
          </a:p>
          <a:p>
            <a:pPr>
              <a:defRPr/>
            </a:pPr>
            <a:r>
              <a:rPr lang="pl-PL" dirty="0" smtClean="0"/>
              <a:t>4) diagnozowania potrzeb uczniów i indywidualizacji procesu nauczania i wychowania;</a:t>
            </a:r>
          </a:p>
          <a:p>
            <a:pPr>
              <a:defRPr/>
            </a:pPr>
            <a:r>
              <a:rPr lang="pl-PL" dirty="0" smtClean="0"/>
              <a:t>5) przygotowania do analizy wyników i wniosków z nadzoru pedagogicznego, wyników sprawdzianu i egzaminów, o których mowa w art. 9 ust. 1 ustawy z dnia 7 września 1991 r. o systemie oświaty, oraz korzystania z nich w celu doskonalenia pracy nauczycieli;</a:t>
            </a:r>
          </a:p>
          <a:p>
            <a:pPr>
              <a:defRPr/>
            </a:pPr>
            <a:r>
              <a:rPr lang="pl-PL" dirty="0" smtClean="0"/>
              <a:t>6) potrzeb zdiagnozowanych na podstawie analizy wyników i wniosków z nadzoru pedagogicznego oraz wyników sprawdzianu i egzaminów, o których mowa w art. 9 ust. 1 ustawy z dnia 7 września 1991 r. o systemie oświaty.</a:t>
            </a:r>
          </a:p>
          <a:p>
            <a:pPr>
              <a:defRPr/>
            </a:pPr>
            <a:endParaRPr lang="pl-PL" dirty="0" smtClean="0"/>
          </a:p>
          <a:p>
            <a:pPr>
              <a:defRPr/>
            </a:pPr>
            <a:r>
              <a:rPr lang="pl-PL" dirty="0" smtClean="0"/>
              <a:t>§ 16. 1. Publiczne placówki doskonalenia realizują zadania obowiązkowe w szczególności przez:</a:t>
            </a:r>
          </a:p>
          <a:p>
            <a:pPr>
              <a:defRPr/>
            </a:pPr>
            <a:r>
              <a:rPr lang="pl-PL" dirty="0" smtClean="0"/>
              <a:t>1) organizowanie i prowadzenie wspomagania szkół i placówek, polegającego na zaplanowaniu i przeprowadzeniu działań mających na celu poprawę jakości pracy szkoły lub placówki w zakresie określonym w § 15 ust. 1 i 2 lub innym wskazanym przez szkołę lub placówkę, wynikającym z potrzeb szkoły lub placówki, obejmującego:</a:t>
            </a:r>
          </a:p>
          <a:p>
            <a:pPr lvl="1">
              <a:defRPr/>
            </a:pPr>
            <a:r>
              <a:rPr lang="pl-PL" dirty="0" smtClean="0"/>
              <a:t>a) pomoc w diagnozowaniu potrzeb szkoły lub placówki,</a:t>
            </a:r>
          </a:p>
          <a:p>
            <a:pPr lvl="1">
              <a:defRPr/>
            </a:pPr>
            <a:r>
              <a:rPr lang="pl-PL" dirty="0" smtClean="0"/>
              <a:t>b) ustalenie sposobów działania prowadzących do zaspokojenia potrzeb szkoły lub placówki,</a:t>
            </a:r>
          </a:p>
          <a:p>
            <a:pPr lvl="1">
              <a:defRPr/>
            </a:pPr>
            <a:r>
              <a:rPr lang="pl-PL" dirty="0" smtClean="0"/>
              <a:t>c) zaplanowanie form wspomagania i ich realizację,</a:t>
            </a:r>
          </a:p>
          <a:p>
            <a:pPr lvl="1">
              <a:defRPr/>
            </a:pPr>
            <a:r>
              <a:rPr lang="pl-PL" dirty="0" smtClean="0"/>
              <a:t>d) wspólną ocenę efektów i opracowanie wniosków z realizacji zaplanowanych form wspomagania;</a:t>
            </a:r>
          </a:p>
          <a:p>
            <a:pPr>
              <a:defRPr/>
            </a:pPr>
            <a:r>
              <a:rPr lang="pl-PL" dirty="0" smtClean="0"/>
              <a:t>2) organizowanie i prowadzenie sieci współpracy i samokształcenia dla nauczycieli oraz dyrektorów szkół i placówek, którzy w zorganizowany sposób współpracują ze sobą w celu doskonalenia swojej pracy, w szczególności poprzez wymianę doświadczeń;</a:t>
            </a:r>
          </a:p>
          <a:p>
            <a:pPr>
              <a:defRPr/>
            </a:pPr>
            <a:r>
              <a:rPr lang="pl-PL" dirty="0" smtClean="0"/>
              <a:t>3) prowadzenie form doskonalenia, w tym seminariów, konferencji, wykładów, warsztatów i szkoleń;</a:t>
            </a:r>
          </a:p>
          <a:p>
            <a:pPr>
              <a:defRPr/>
            </a:pPr>
            <a:r>
              <a:rPr lang="pl-PL" dirty="0" smtClean="0"/>
              <a:t>4) udzielanie konsultacji;</a:t>
            </a:r>
          </a:p>
          <a:p>
            <a:pPr>
              <a:defRPr/>
            </a:pPr>
            <a:r>
              <a:rPr lang="pl-PL" dirty="0" smtClean="0"/>
              <a:t>5) upowszechnianie przykładów dobrej praktyki.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75F1844-E3C4-4340-A62B-B35338679D2E}" type="slidenum">
              <a:rPr lang="pl-PL" smtClean="0"/>
              <a:pPr>
                <a:defRPr/>
              </a:pPr>
              <a:t>31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749142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227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pl-PL" smtClean="0"/>
              <a:t>„§ 15. 1. Do obowiązkowych zadań publicznych placówek doskonalenia prowadzonych przez samorząd województwa, powiat lub gminę należy organizowanie i prowadzenie doskonalenia zawodowego nauczycieli w zakresie:</a:t>
            </a:r>
          </a:p>
          <a:p>
            <a:pPr eaLnBrk="1" hangingPunct="1"/>
            <a:r>
              <a:rPr lang="pl-PL" smtClean="0"/>
              <a:t>…………………..</a:t>
            </a:r>
          </a:p>
          <a:p>
            <a:pPr eaLnBrk="1" hangingPunct="1"/>
            <a:r>
              <a:rPr lang="pl-PL" smtClean="0"/>
              <a:t>2. Do obowiązkowych zadań publicznych placówek doskonalenia, o których mowa w ust. 1, należy także organizowanie i prowadzenie doskonalenia zawodowego dyrektorów szkół i placówek w zakresie zarządzania oświatą.</a:t>
            </a:r>
          </a:p>
        </p:txBody>
      </p:sp>
      <p:sp>
        <p:nvSpPr>
          <p:cNvPr id="182276" name="Symbol zastępczy numeru slajd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0389C9D-EC12-452C-B849-7DE4859791AD}" type="slidenum">
              <a:rPr lang="pl-PL" smtClean="0">
                <a:latin typeface="Arial" pitchFamily="34" charset="0"/>
                <a:cs typeface="Arial" pitchFamily="34" charset="0"/>
              </a:rPr>
              <a:pPr/>
              <a:t>42</a:t>
            </a:fld>
            <a:endParaRPr lang="pl-PL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0586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pl-PL" dirty="0" smtClean="0"/>
              <a:t>§ 16. 1. Publiczne placówki doskonalenia realizują zadania obowiązkowe w szczególności przez:</a:t>
            </a:r>
          </a:p>
          <a:p>
            <a:pPr eaLnBrk="1" hangingPunct="1">
              <a:defRPr/>
            </a:pPr>
            <a:r>
              <a:rPr lang="pl-PL" dirty="0" smtClean="0"/>
              <a:t>1) organizowanie i prowadzenie wspomagania szkół i placówek, polegającego na zaplanowaniu i przeprowadzeniu działań mających na celu poprawę jakości pracy szkoły lub placówki w zakresie określonym w § 15 ust. 1 i 2 lub innym wskazanym przez szkołę lub placówkę, wynikającym z potrzeb szkoły lub placówki, obejmującego:</a:t>
            </a:r>
          </a:p>
          <a:p>
            <a:pPr lvl="1" eaLnBrk="1" hangingPunct="1">
              <a:defRPr/>
            </a:pPr>
            <a:r>
              <a:rPr lang="pl-PL" dirty="0" smtClean="0"/>
              <a:t>a) pomoc w diagnozowaniu potrzeb szkoły lub placówki,</a:t>
            </a:r>
          </a:p>
          <a:p>
            <a:pPr lvl="1" eaLnBrk="1" hangingPunct="1">
              <a:defRPr/>
            </a:pPr>
            <a:r>
              <a:rPr lang="pl-PL" dirty="0" smtClean="0"/>
              <a:t>b) ustalenie sposobów działania prowadzących do zaspokojenia potrzeb szkoły lub placówki,</a:t>
            </a:r>
          </a:p>
          <a:p>
            <a:pPr lvl="1" eaLnBrk="1" hangingPunct="1">
              <a:defRPr/>
            </a:pPr>
            <a:r>
              <a:rPr lang="pl-PL" dirty="0" smtClean="0"/>
              <a:t>c) zaplanowanie form wspomagania i ich realizację,</a:t>
            </a:r>
          </a:p>
          <a:p>
            <a:pPr lvl="1" eaLnBrk="1" hangingPunct="1">
              <a:defRPr/>
            </a:pPr>
            <a:r>
              <a:rPr lang="pl-PL" dirty="0" smtClean="0"/>
              <a:t>d) wspólną ocenę efektów i opracowanie wniosków z realizacji zaplanowanych form wspomagania;</a:t>
            </a:r>
          </a:p>
          <a:p>
            <a:pPr eaLnBrk="1" hangingPunct="1">
              <a:defRPr/>
            </a:pPr>
            <a:r>
              <a:rPr lang="pl-PL" dirty="0" smtClean="0"/>
              <a:t>2) organizowanie i prowadzenie sieci współpracy i samokształcenia dla nauczycieli oraz dyrektorów szkół i placówek, którzy w zorganizowany sposób współpracują ze sobą w celu doskonalenia swojej pracy, w szczególności poprzez wymianę doświadczeń;</a:t>
            </a:r>
          </a:p>
          <a:p>
            <a:pPr eaLnBrk="1" hangingPunct="1">
              <a:defRPr/>
            </a:pPr>
            <a:r>
              <a:rPr lang="pl-PL" dirty="0" smtClean="0"/>
              <a:t>3) prowadzenie form doskonalenia, w tym seminariów, konferencji, wykładów, warsztatów i szkoleń;</a:t>
            </a:r>
          </a:p>
          <a:p>
            <a:pPr eaLnBrk="1" hangingPunct="1">
              <a:defRPr/>
            </a:pPr>
            <a:r>
              <a:rPr lang="pl-PL" dirty="0" smtClean="0"/>
              <a:t>4) udzielanie konsultacji;</a:t>
            </a:r>
          </a:p>
          <a:p>
            <a:pPr eaLnBrk="1" hangingPunct="1">
              <a:defRPr/>
            </a:pPr>
            <a:r>
              <a:rPr lang="pl-PL" dirty="0" smtClean="0"/>
              <a:t>5) upowszechnianie przykładów dobrej praktyki.</a:t>
            </a:r>
            <a:endParaRPr lang="pl-PL" dirty="0"/>
          </a:p>
        </p:txBody>
      </p:sp>
      <p:sp>
        <p:nvSpPr>
          <p:cNvPr id="186372" name="Symbol zastępczy numeru slajd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21E948-1DCA-4D43-AF1C-350FFBDE7A2D}" type="slidenum">
              <a:rPr lang="pl-PL" smtClean="0">
                <a:latin typeface="Arial" pitchFamily="34" charset="0"/>
                <a:cs typeface="Arial" pitchFamily="34" charset="0"/>
              </a:rPr>
              <a:pPr/>
              <a:t>43</a:t>
            </a:fld>
            <a:endParaRPr lang="pl-PL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004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661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196612" name="Symbol zastępczy numeru slajd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2E3981E-9628-4DBE-A4AB-4DE7359C5FDC}" type="slidenum">
              <a:rPr lang="pl-PL" smtClean="0">
                <a:latin typeface="Arial" pitchFamily="34" charset="0"/>
                <a:cs typeface="Arial" pitchFamily="34" charset="0"/>
              </a:rPr>
              <a:pPr/>
              <a:t>46</a:t>
            </a:fld>
            <a:endParaRPr lang="pl-PL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40805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614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AA3CE58-2FE7-42A0-9B8D-884F11715286}" type="slidenum">
              <a:rPr lang="pl-P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50</a:t>
            </a:fld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6626974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053A2-49A0-47D7-8682-766255A13CA4}" type="datetimeFigureOut">
              <a:rPr lang="pl-PL" smtClean="0"/>
              <a:pPr/>
              <a:t>2015-11-22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85AE4-51DF-463B-8AAC-8185F028D6B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053A2-49A0-47D7-8682-766255A13CA4}" type="datetimeFigureOut">
              <a:rPr lang="pl-PL" smtClean="0"/>
              <a:pPr/>
              <a:t>2015-11-22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85AE4-51DF-463B-8AAC-8185F028D6B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053A2-49A0-47D7-8682-766255A13CA4}" type="datetimeFigureOut">
              <a:rPr lang="pl-PL" smtClean="0"/>
              <a:pPr/>
              <a:t>2015-11-22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85AE4-51DF-463B-8AAC-8185F028D6B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053A2-49A0-47D7-8682-766255A13CA4}" type="datetimeFigureOut">
              <a:rPr lang="pl-PL" smtClean="0"/>
              <a:pPr/>
              <a:t>2015-11-22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85AE4-51DF-463B-8AAC-8185F028D6B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053A2-49A0-47D7-8682-766255A13CA4}" type="datetimeFigureOut">
              <a:rPr lang="pl-PL" smtClean="0"/>
              <a:pPr/>
              <a:t>2015-11-22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85AE4-51DF-463B-8AAC-8185F028D6B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053A2-49A0-47D7-8682-766255A13CA4}" type="datetimeFigureOut">
              <a:rPr lang="pl-PL" smtClean="0"/>
              <a:pPr/>
              <a:t>2015-11-22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85AE4-51DF-463B-8AAC-8185F028D6B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053A2-49A0-47D7-8682-766255A13CA4}" type="datetimeFigureOut">
              <a:rPr lang="pl-PL" smtClean="0"/>
              <a:pPr/>
              <a:t>2015-11-22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85AE4-51DF-463B-8AAC-8185F028D6B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053A2-49A0-47D7-8682-766255A13CA4}" type="datetimeFigureOut">
              <a:rPr lang="pl-PL" smtClean="0"/>
              <a:pPr/>
              <a:t>2015-11-22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85AE4-51DF-463B-8AAC-8185F028D6B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053A2-49A0-47D7-8682-766255A13CA4}" type="datetimeFigureOut">
              <a:rPr lang="pl-PL" smtClean="0"/>
              <a:pPr/>
              <a:t>2015-11-22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85AE4-51DF-463B-8AAC-8185F028D6B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053A2-49A0-47D7-8682-766255A13CA4}" type="datetimeFigureOut">
              <a:rPr lang="pl-PL" smtClean="0"/>
              <a:pPr/>
              <a:t>2015-11-22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85AE4-51DF-463B-8AAC-8185F028D6B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053A2-49A0-47D7-8682-766255A13CA4}" type="datetimeFigureOut">
              <a:rPr lang="pl-PL" smtClean="0"/>
              <a:pPr/>
              <a:t>2015-11-22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85AE4-51DF-463B-8AAC-8185F028D6B4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053A2-49A0-47D7-8682-766255A13CA4}" type="datetimeFigureOut">
              <a:rPr lang="pl-PL" smtClean="0"/>
              <a:pPr/>
              <a:t>2015-11-22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85AE4-51DF-463B-8AAC-8185F028D6B4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3" Type="http://schemas.openxmlformats.org/officeDocument/2006/relationships/diagramLayout" Target="../diagrams/layout10.xml"/><Relationship Id="rId7" Type="http://schemas.openxmlformats.org/officeDocument/2006/relationships/diagramData" Target="../diagrams/data11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11" Type="http://schemas.microsoft.com/office/2007/relationships/diagramDrawing" Target="../diagrams/drawing11.xml"/><Relationship Id="rId5" Type="http://schemas.openxmlformats.org/officeDocument/2006/relationships/diagramColors" Target="../diagrams/colors10.xml"/><Relationship Id="rId10" Type="http://schemas.openxmlformats.org/officeDocument/2006/relationships/diagramColors" Target="../diagrams/colors11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3.xml"/><Relationship Id="rId3" Type="http://schemas.openxmlformats.org/officeDocument/2006/relationships/diagramLayout" Target="../diagrams/layout12.xml"/><Relationship Id="rId7" Type="http://schemas.openxmlformats.org/officeDocument/2006/relationships/diagramData" Target="../diagrams/data13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11" Type="http://schemas.microsoft.com/office/2007/relationships/diagramDrawing" Target="../diagrams/drawing13.xml"/><Relationship Id="rId5" Type="http://schemas.openxmlformats.org/officeDocument/2006/relationships/diagramColors" Target="../diagrams/colors12.xml"/><Relationship Id="rId10" Type="http://schemas.openxmlformats.org/officeDocument/2006/relationships/diagramColors" Target="../diagrams/colors13.xml"/><Relationship Id="rId4" Type="http://schemas.openxmlformats.org/officeDocument/2006/relationships/diagramQuickStyle" Target="../diagrams/quickStyle12.xml"/><Relationship Id="rId9" Type="http://schemas.openxmlformats.org/officeDocument/2006/relationships/diagramQuickStyle" Target="../diagrams/quickStyle13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5.xml"/><Relationship Id="rId3" Type="http://schemas.openxmlformats.org/officeDocument/2006/relationships/diagramLayout" Target="../diagrams/layout14.xml"/><Relationship Id="rId7" Type="http://schemas.openxmlformats.org/officeDocument/2006/relationships/diagramData" Target="../diagrams/data15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11" Type="http://schemas.microsoft.com/office/2007/relationships/diagramDrawing" Target="../diagrams/drawing15.xml"/><Relationship Id="rId5" Type="http://schemas.openxmlformats.org/officeDocument/2006/relationships/diagramColors" Target="../diagrams/colors14.xml"/><Relationship Id="rId10" Type="http://schemas.openxmlformats.org/officeDocument/2006/relationships/diagramColors" Target="../diagrams/colors15.xml"/><Relationship Id="rId4" Type="http://schemas.openxmlformats.org/officeDocument/2006/relationships/diagramQuickStyle" Target="../diagrams/quickStyle14.xml"/><Relationship Id="rId9" Type="http://schemas.openxmlformats.org/officeDocument/2006/relationships/diagramQuickStyle" Target="../diagrams/quickStyle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8.xml"/><Relationship Id="rId3" Type="http://schemas.openxmlformats.org/officeDocument/2006/relationships/diagramLayout" Target="../diagrams/layout17.xml"/><Relationship Id="rId7" Type="http://schemas.openxmlformats.org/officeDocument/2006/relationships/diagramData" Target="../diagrams/data18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11" Type="http://schemas.microsoft.com/office/2007/relationships/diagramDrawing" Target="../diagrams/drawing18.xml"/><Relationship Id="rId5" Type="http://schemas.openxmlformats.org/officeDocument/2006/relationships/diagramColors" Target="../diagrams/colors17.xml"/><Relationship Id="rId10" Type="http://schemas.openxmlformats.org/officeDocument/2006/relationships/diagramColors" Target="../diagrams/colors18.xml"/><Relationship Id="rId4" Type="http://schemas.openxmlformats.org/officeDocument/2006/relationships/diagramQuickStyle" Target="../diagrams/quickStyle17.xml"/><Relationship Id="rId9" Type="http://schemas.openxmlformats.org/officeDocument/2006/relationships/diagramQuickStyle" Target="../diagrams/quickStyle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1.xml"/><Relationship Id="rId3" Type="http://schemas.openxmlformats.org/officeDocument/2006/relationships/diagramLayout" Target="../diagrams/layout20.xml"/><Relationship Id="rId7" Type="http://schemas.openxmlformats.org/officeDocument/2006/relationships/diagramData" Target="../diagrams/data21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11" Type="http://schemas.microsoft.com/office/2007/relationships/diagramDrawing" Target="../diagrams/drawing21.xml"/><Relationship Id="rId5" Type="http://schemas.openxmlformats.org/officeDocument/2006/relationships/diagramColors" Target="../diagrams/colors20.xml"/><Relationship Id="rId10" Type="http://schemas.openxmlformats.org/officeDocument/2006/relationships/diagramColors" Target="../diagrams/colors21.xml"/><Relationship Id="rId4" Type="http://schemas.openxmlformats.org/officeDocument/2006/relationships/diagramQuickStyle" Target="../diagrams/quickStyle20.xml"/><Relationship Id="rId9" Type="http://schemas.openxmlformats.org/officeDocument/2006/relationships/diagramQuickStyle" Target="../diagrams/quickStyle2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3.xml"/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12" Type="http://schemas.microsoft.com/office/2007/relationships/diagramDrawing" Target="../diagrams/drawing2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2.xml"/><Relationship Id="rId11" Type="http://schemas.openxmlformats.org/officeDocument/2006/relationships/diagramColors" Target="../diagrams/colors23.xml"/><Relationship Id="rId5" Type="http://schemas.openxmlformats.org/officeDocument/2006/relationships/diagramQuickStyle" Target="../diagrams/quickStyle22.xml"/><Relationship Id="rId10" Type="http://schemas.openxmlformats.org/officeDocument/2006/relationships/diagramQuickStyle" Target="../diagrams/quickStyle23.xml"/><Relationship Id="rId4" Type="http://schemas.openxmlformats.org/officeDocument/2006/relationships/diagramLayout" Target="../diagrams/layout22.xml"/><Relationship Id="rId9" Type="http://schemas.openxmlformats.org/officeDocument/2006/relationships/diagramLayout" Target="../diagrams/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l-PL" sz="2000" b="1" dirty="0" smtClean="0"/>
              <a:t/>
            </a:r>
            <a:br>
              <a:rPr lang="pl-PL" sz="2000" b="1" dirty="0" smtClean="0"/>
            </a:br>
            <a:endParaRPr lang="pl-PL" sz="2000" dirty="0"/>
          </a:p>
        </p:txBody>
      </p:sp>
      <p:sp>
        <p:nvSpPr>
          <p:cNvPr id="9" name="Symbol zastępczy zawartości 8"/>
          <p:cNvSpPr>
            <a:spLocks noGrp="1"/>
          </p:cNvSpPr>
          <p:nvPr>
            <p:ph type="subTitle" idx="1"/>
          </p:nvPr>
        </p:nvSpPr>
        <p:spPr>
          <a:xfrm>
            <a:off x="714348" y="1500174"/>
            <a:ext cx="7772432" cy="4929222"/>
          </a:xfrm>
        </p:spPr>
        <p:txBody>
          <a:bodyPr>
            <a:normAutofit fontScale="85000" lnSpcReduction="10000"/>
          </a:bodyPr>
          <a:lstStyle/>
          <a:p>
            <a:r>
              <a:rPr lang="pl-PL" sz="4800" b="1" dirty="0" smtClean="0">
                <a:solidFill>
                  <a:srgbClr val="002060"/>
                </a:solidFill>
              </a:rPr>
              <a:t> Konferencja „Zajęcia i opieka świetlicowa w szkole”</a:t>
            </a:r>
          </a:p>
          <a:p>
            <a:endParaRPr lang="pl-PL" sz="4400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sz="4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Temat: </a:t>
            </a:r>
            <a:r>
              <a:rPr lang="pl-PL" sz="4400" i="1" dirty="0" smtClean="0">
                <a:solidFill>
                  <a:srgbClr val="FF0000"/>
                </a:solidFill>
              </a:rPr>
              <a:t>„Miejsce nauczyciela świetlicy w nowym systemie kompleksowego wspomagania szkół”</a:t>
            </a:r>
            <a:endParaRPr lang="pl-PL" sz="44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pl-PL" sz="4400" b="1" i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l-PL" sz="2400" dirty="0" smtClean="0">
              <a:solidFill>
                <a:srgbClr val="002060"/>
              </a:solidFill>
            </a:endParaRPr>
          </a:p>
          <a:p>
            <a:r>
              <a:rPr lang="pl-PL" sz="2400" dirty="0" smtClean="0">
                <a:solidFill>
                  <a:srgbClr val="002060"/>
                </a:solidFill>
              </a:rPr>
              <a:t>Rzeszów, 23 listopad 2015 </a:t>
            </a:r>
          </a:p>
          <a:p>
            <a:pPr>
              <a:buNone/>
            </a:pPr>
            <a:endParaRPr lang="pl-PL" sz="2000" b="1" i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pl-PL" sz="44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Obraz 4"/>
          <p:cNvPicPr/>
          <p:nvPr/>
        </p:nvPicPr>
        <p:blipFill>
          <a:blip r:embed="rId3" cstate="print"/>
          <a:srcRect l="27808" t="16260" r="48641" b="72968"/>
          <a:stretch>
            <a:fillRect/>
          </a:stretch>
        </p:blipFill>
        <p:spPr bwMode="auto">
          <a:xfrm>
            <a:off x="0" y="1"/>
            <a:ext cx="2500298" cy="1357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az 1" descr="http://psim.pcen.pl/images/stories/logos/pcen-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5219" y="0"/>
            <a:ext cx="1828781" cy="1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4294967295"/>
          </p:nvPr>
        </p:nvSpPr>
        <p:spPr>
          <a:xfrm>
            <a:off x="467544" y="1600200"/>
            <a:ext cx="7762056" cy="4525963"/>
          </a:xfrm>
        </p:spPr>
        <p:txBody>
          <a:bodyPr/>
          <a:lstStyle/>
          <a:p>
            <a:pPr algn="r">
              <a:buNone/>
            </a:pPr>
            <a:r>
              <a:rPr lang="pl-PL" i="1" dirty="0" smtClean="0"/>
              <a:t>„Nie zmuszaj dzieci do aktywności, </a:t>
            </a:r>
          </a:p>
          <a:p>
            <a:pPr algn="r">
              <a:buNone/>
            </a:pPr>
            <a:r>
              <a:rPr lang="pl-PL" i="1" dirty="0" smtClean="0"/>
              <a:t>lecz wyzwalaj ich aktywność.</a:t>
            </a:r>
          </a:p>
          <a:p>
            <a:pPr algn="r">
              <a:buNone/>
            </a:pPr>
            <a:r>
              <a:rPr lang="pl-PL" i="1" dirty="0" smtClean="0"/>
              <a:t>Nie każ myśleć, </a:t>
            </a:r>
          </a:p>
          <a:p>
            <a:pPr algn="r">
              <a:buNone/>
            </a:pPr>
            <a:r>
              <a:rPr lang="pl-PL" i="1" dirty="0" smtClean="0"/>
              <a:t>lecz twórz warunki do myślenia…”</a:t>
            </a:r>
          </a:p>
          <a:p>
            <a:pPr algn="r">
              <a:buNone/>
            </a:pPr>
            <a:endParaRPr lang="pl-PL" dirty="0" smtClean="0"/>
          </a:p>
          <a:p>
            <a:pPr algn="r">
              <a:buNone/>
            </a:pPr>
            <a:r>
              <a:rPr lang="pl-PL" dirty="0" smtClean="0"/>
              <a:t>Janusz Korczak </a:t>
            </a:r>
            <a:endParaRPr lang="pl-PL" dirty="0"/>
          </a:p>
        </p:txBody>
      </p:sp>
      <p:pic>
        <p:nvPicPr>
          <p:cNvPr id="4" name="Obraz 3"/>
          <p:cNvPicPr/>
          <p:nvPr/>
        </p:nvPicPr>
        <p:blipFill>
          <a:blip r:embed="rId2" cstate="print"/>
          <a:srcRect l="27808" t="16260" r="48641" b="72968"/>
          <a:stretch>
            <a:fillRect/>
          </a:stretch>
        </p:blipFill>
        <p:spPr bwMode="auto">
          <a:xfrm>
            <a:off x="0" y="1"/>
            <a:ext cx="2500298" cy="1357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1" descr="http://psim.pcen.pl/images/stories/logos/pcen-lo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19" y="0"/>
            <a:ext cx="1828781" cy="1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Tematyka: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 fontScale="92500" lnSpcReduction="10000"/>
          </a:bodyPr>
          <a:lstStyle/>
          <a:p>
            <a:r>
              <a:rPr lang="pl-PL" dirty="0" smtClean="0"/>
              <a:t>Kadra świetlicy;</a:t>
            </a:r>
          </a:p>
          <a:p>
            <a:r>
              <a:rPr lang="pl-PL" dirty="0" smtClean="0"/>
              <a:t>Kwalifikacje wychowawcy świetlicy</a:t>
            </a:r>
            <a:r>
              <a:rPr lang="pl-PL" b="1" dirty="0" smtClean="0"/>
              <a:t>; </a:t>
            </a:r>
          </a:p>
          <a:p>
            <a:r>
              <a:rPr lang="pl-PL" dirty="0" smtClean="0"/>
              <a:t>Doskonalenie zawodowe – miejsce nauczyciela świetlicy w nowym systemie kompleksowego wspomagania szkół;</a:t>
            </a:r>
          </a:p>
          <a:p>
            <a:r>
              <a:rPr lang="pl-PL" dirty="0" smtClean="0"/>
              <a:t>Podstawowe założenia kompleksowego wspomagania szkół;</a:t>
            </a:r>
          </a:p>
          <a:p>
            <a:r>
              <a:rPr lang="pl-PL" dirty="0" smtClean="0"/>
              <a:t>Refleksja w zawodzie nauczyciela;</a:t>
            </a:r>
          </a:p>
          <a:p>
            <a:r>
              <a:rPr lang="pl-PL" dirty="0" smtClean="0"/>
              <a:t>Lektura dla nauczycieli.</a:t>
            </a:r>
          </a:p>
          <a:p>
            <a:endParaRPr lang="pl-PL" dirty="0" smtClean="0"/>
          </a:p>
          <a:p>
            <a:endParaRPr lang="pl-PL" dirty="0" smtClean="0"/>
          </a:p>
        </p:txBody>
      </p:sp>
      <p:pic>
        <p:nvPicPr>
          <p:cNvPr id="4" name="Obraz 3"/>
          <p:cNvPicPr/>
          <p:nvPr/>
        </p:nvPicPr>
        <p:blipFill>
          <a:blip r:embed="rId2" cstate="print"/>
          <a:srcRect l="27808" t="16260" r="48641" b="72968"/>
          <a:stretch>
            <a:fillRect/>
          </a:stretch>
        </p:blipFill>
        <p:spPr bwMode="auto">
          <a:xfrm>
            <a:off x="0" y="1"/>
            <a:ext cx="2500298" cy="1357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1" descr="http://psim.pcen.pl/images/stories/logos/pcen-lo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20" y="0"/>
            <a:ext cx="1828781" cy="1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Kadra świetlicy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pl-PL" dirty="0" smtClean="0"/>
              <a:t>W  myśl przepisów prawa świetlica szkolna  jest integralną</a:t>
            </a:r>
          </a:p>
          <a:p>
            <a:pPr>
              <a:buNone/>
            </a:pPr>
            <a:r>
              <a:rPr lang="pl-PL" dirty="0" smtClean="0"/>
              <a:t> częścią szkoły  przeznaczoną dla uczniów nie tylko klas</a:t>
            </a:r>
          </a:p>
          <a:p>
            <a:pPr>
              <a:buNone/>
            </a:pPr>
            <a:r>
              <a:rPr lang="pl-PL" dirty="0" smtClean="0"/>
              <a:t> młodszych, ale przede wszystkim dla uczniów pozbawionych</a:t>
            </a:r>
          </a:p>
          <a:p>
            <a:pPr>
              <a:buNone/>
            </a:pPr>
            <a:r>
              <a:rPr lang="pl-PL" dirty="0" smtClean="0"/>
              <a:t> opieki rodziców w czasie ich pracy zawodowej. Prowadzi </a:t>
            </a:r>
          </a:p>
          <a:p>
            <a:pPr>
              <a:buNone/>
            </a:pPr>
            <a:r>
              <a:rPr lang="pl-PL" dirty="0" smtClean="0"/>
              <a:t>zorganizowaną działalność opiekuńczo-wychowawczą w celu</a:t>
            </a:r>
          </a:p>
          <a:p>
            <a:pPr>
              <a:buNone/>
            </a:pPr>
            <a:r>
              <a:rPr lang="pl-PL" dirty="0" smtClean="0"/>
              <a:t>racjonalnego wykorzystania czasu wolnego wychowanków.</a:t>
            </a:r>
          </a:p>
          <a:p>
            <a:pPr>
              <a:buNone/>
            </a:pPr>
            <a:r>
              <a:rPr lang="pl-PL" dirty="0" smtClean="0"/>
              <a:t> Jest ważnym ogniwem w strukturze szkoły.</a:t>
            </a:r>
          </a:p>
          <a:p>
            <a:pPr>
              <a:buNone/>
            </a:pPr>
            <a:r>
              <a:rPr lang="pl-PL" dirty="0" smtClean="0"/>
              <a:t> Świetlica organizuje dzieciom pozostającym pod opieką szkoły</a:t>
            </a:r>
          </a:p>
          <a:p>
            <a:pPr>
              <a:buNone/>
            </a:pPr>
            <a:r>
              <a:rPr lang="pl-PL" dirty="0" smtClean="0"/>
              <a:t>czas po lub przed lekcjami, zastępując im na długie godziny</a:t>
            </a:r>
          </a:p>
          <a:p>
            <a:pPr>
              <a:buNone/>
            </a:pPr>
            <a:r>
              <a:rPr lang="pl-PL" dirty="0" smtClean="0"/>
              <a:t>własny dom.</a:t>
            </a:r>
            <a:endParaRPr lang="pl-PL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Kadra świetlicy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pl-PL" dirty="0" smtClean="0"/>
              <a:t>Podstawą  funkcjonowania świetlicy szkolnej  jest</a:t>
            </a:r>
          </a:p>
          <a:p>
            <a:pPr>
              <a:buNone/>
            </a:pPr>
            <a:r>
              <a:rPr lang="pl-PL" dirty="0" smtClean="0"/>
              <a:t> ustawa z dnia 7 września 1991 r. o systemie </a:t>
            </a:r>
          </a:p>
          <a:p>
            <a:pPr>
              <a:buNone/>
            </a:pPr>
            <a:r>
              <a:rPr lang="pl-PL" dirty="0" smtClean="0"/>
              <a:t>oświaty (Dz. U. 2004 Nr 256, poz. 2572 ze zm.). </a:t>
            </a:r>
          </a:p>
          <a:p>
            <a:pPr>
              <a:buNone/>
            </a:pPr>
            <a:r>
              <a:rPr lang="pl-PL" dirty="0" smtClean="0"/>
              <a:t>W art. 67 ustawy wymienione są statutowe zadania </a:t>
            </a:r>
          </a:p>
          <a:p>
            <a:pPr>
              <a:buNone/>
            </a:pPr>
            <a:r>
              <a:rPr lang="pl-PL" dirty="0" smtClean="0"/>
              <a:t>szkoły, z których wynika, że szkoła publiczna</a:t>
            </a:r>
          </a:p>
          <a:p>
            <a:pPr>
              <a:buNone/>
            </a:pPr>
            <a:r>
              <a:rPr lang="pl-PL" dirty="0" smtClean="0"/>
              <a:t> powinna zapewnić uczniom możliwość korzystania </a:t>
            </a:r>
          </a:p>
          <a:p>
            <a:pPr>
              <a:buNone/>
            </a:pPr>
            <a:r>
              <a:rPr lang="pl-PL" dirty="0" smtClean="0"/>
              <a:t>ze świetlicy. W załącznikach do rozporządzenia MEN</a:t>
            </a:r>
          </a:p>
          <a:p>
            <a:pPr>
              <a:buNone/>
            </a:pPr>
            <a:r>
              <a:rPr lang="pl-PL" dirty="0" smtClean="0"/>
              <a:t> w sprawie ramowych statutów publicznego </a:t>
            </a:r>
          </a:p>
          <a:p>
            <a:pPr>
              <a:buNone/>
            </a:pPr>
            <a:r>
              <a:rPr lang="pl-PL" dirty="0" smtClean="0"/>
              <a:t>przedszkola oraz publicznych szkół zapisano:</a:t>
            </a:r>
            <a:endParaRPr lang="pl-PL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Kadra świetlicy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pl-PL" dirty="0" smtClean="0"/>
              <a:t>„§ 7. 1. Dla uczniów, którzy muszą dłużej przebywać w szkole ze względu na czas pracy ich rodziców </a:t>
            </a:r>
          </a:p>
          <a:p>
            <a:pPr>
              <a:buNone/>
            </a:pPr>
            <a:r>
              <a:rPr lang="pl-PL" dirty="0" smtClean="0"/>
              <a:t>(prawnych opiekunów), organizację dojazdu do szkoły lub inne okoliczności wymagające zapewnienia </a:t>
            </a:r>
          </a:p>
          <a:p>
            <a:pPr>
              <a:buNone/>
            </a:pPr>
            <a:r>
              <a:rPr lang="pl-PL" dirty="0" smtClean="0"/>
              <a:t>uczniowi opieki w szkole, szkoła organizuje świetlicę. </a:t>
            </a:r>
          </a:p>
          <a:p>
            <a:pPr>
              <a:buNone/>
            </a:pPr>
            <a:r>
              <a:rPr lang="pl-PL" dirty="0" smtClean="0"/>
              <a:t>§ 9.  1. Dla uczniów, którzy muszą dłużej przebywać w gimnazjum ze względu na czas pracy ich rodziców </a:t>
            </a:r>
          </a:p>
          <a:p>
            <a:pPr>
              <a:buNone/>
            </a:pPr>
            <a:r>
              <a:rPr lang="pl-PL" dirty="0" smtClean="0"/>
              <a:t>(prawnych opiekunów), organizację dojazdu do gimnazjum lub inne okoliczności wymagające </a:t>
            </a:r>
          </a:p>
          <a:p>
            <a:pPr>
              <a:buNone/>
            </a:pPr>
            <a:r>
              <a:rPr lang="pl-PL" dirty="0" smtClean="0"/>
              <a:t>zapewnienia uczniowi opieki w gimnazjum, </a:t>
            </a:r>
            <a:r>
              <a:rPr lang="pl-PL" dirty="0" err="1" smtClean="0"/>
              <a:t>gimnazjum</a:t>
            </a:r>
            <a:r>
              <a:rPr lang="pl-PL" dirty="0" smtClean="0"/>
              <a:t> organizuje świetlicę.”</a:t>
            </a:r>
            <a:endParaRPr lang="pl-PL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Kadra świetlicy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pl-PL" dirty="0" smtClean="0"/>
              <a:t>Z analizy prawa oświatowego wynika</a:t>
            </a:r>
          </a:p>
          <a:p>
            <a:pPr>
              <a:buNone/>
            </a:pPr>
            <a:r>
              <a:rPr lang="pl-PL" dirty="0" smtClean="0"/>
              <a:t> jednoznacznie, że powinnością szkoły jest </a:t>
            </a:r>
          </a:p>
          <a:p>
            <a:pPr>
              <a:buNone/>
            </a:pPr>
            <a:r>
              <a:rPr lang="pl-PL" dirty="0" smtClean="0"/>
              <a:t>zorganizowanie świetlicy. </a:t>
            </a:r>
          </a:p>
          <a:p>
            <a:pPr>
              <a:buNone/>
            </a:pPr>
            <a:r>
              <a:rPr lang="pl-PL" dirty="0" smtClean="0"/>
              <a:t>Odpowiada za to dyrektor szkoły. </a:t>
            </a:r>
          </a:p>
          <a:p>
            <a:pPr>
              <a:buNone/>
            </a:pPr>
            <a:r>
              <a:rPr lang="pl-PL" dirty="0" smtClean="0"/>
              <a:t>Środki finansowe na jej działalność, w tym na</a:t>
            </a:r>
          </a:p>
          <a:p>
            <a:pPr>
              <a:buNone/>
            </a:pPr>
            <a:r>
              <a:rPr lang="pl-PL" dirty="0" smtClean="0"/>
              <a:t>zajęcia świetlicowe oraz wyposażenie, zapewnia</a:t>
            </a:r>
          </a:p>
          <a:p>
            <a:pPr>
              <a:buNone/>
            </a:pPr>
            <a:r>
              <a:rPr lang="pl-PL" dirty="0" smtClean="0"/>
              <a:t>organ prowadzący szkołę.</a:t>
            </a:r>
            <a:endParaRPr lang="pl-PL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Kadra świetlicy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pl-PL" dirty="0" smtClean="0"/>
              <a:t>Świetlica jest miejscem, w którym dzieci </a:t>
            </a:r>
          </a:p>
          <a:p>
            <a:pPr>
              <a:buNone/>
            </a:pPr>
            <a:r>
              <a:rPr lang="pl-PL" dirty="0" smtClean="0"/>
              <a:t>spędzają kilka godzin w ciągu dnia, dlatego tak </a:t>
            </a:r>
          </a:p>
          <a:p>
            <a:pPr>
              <a:buNone/>
            </a:pPr>
            <a:r>
              <a:rPr lang="pl-PL" dirty="0" smtClean="0"/>
              <a:t>ważne jest, by była dostosowana do ich potrzeb.</a:t>
            </a:r>
          </a:p>
          <a:p>
            <a:pPr>
              <a:buNone/>
            </a:pPr>
            <a:r>
              <a:rPr lang="pl-PL" dirty="0" smtClean="0"/>
              <a:t>Obowiązujące od lat przepisy prawa </a:t>
            </a:r>
          </a:p>
          <a:p>
            <a:pPr>
              <a:buNone/>
            </a:pPr>
            <a:r>
              <a:rPr lang="pl-PL" dirty="0" smtClean="0"/>
              <a:t>oświatowego </a:t>
            </a:r>
            <a:r>
              <a:rPr lang="pl-PL" b="1" dirty="0" smtClean="0"/>
              <a:t>nie uwzględniają znaczenia </a:t>
            </a:r>
          </a:p>
          <a:p>
            <a:pPr>
              <a:buNone/>
            </a:pPr>
            <a:r>
              <a:rPr lang="pl-PL" b="1" dirty="0" smtClean="0"/>
              <a:t>świetlic</a:t>
            </a:r>
            <a:r>
              <a:rPr lang="pl-PL" dirty="0" smtClean="0"/>
              <a:t>. Taki stan prawny sprawia wrażenie,</a:t>
            </a:r>
          </a:p>
          <a:p>
            <a:pPr>
              <a:buNone/>
            </a:pPr>
            <a:r>
              <a:rPr lang="pl-PL" dirty="0" smtClean="0"/>
              <a:t>jakby działalność świetlic była spychana na </a:t>
            </a:r>
          </a:p>
          <a:p>
            <a:pPr>
              <a:buNone/>
            </a:pPr>
            <a:r>
              <a:rPr lang="pl-PL" dirty="0" smtClean="0"/>
              <a:t>margines.</a:t>
            </a:r>
            <a:endParaRPr lang="pl-PL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Kadra świetlicy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pl-PL" dirty="0" smtClean="0"/>
              <a:t>Rozporządzenie o kwalifikacjach nauczycieli określa </a:t>
            </a:r>
          </a:p>
          <a:p>
            <a:pPr>
              <a:buNone/>
            </a:pPr>
            <a:r>
              <a:rPr lang="pl-PL" dirty="0" smtClean="0"/>
              <a:t>wymagania, jakie muszą spełniać nauczyciele świetlicy. </a:t>
            </a:r>
          </a:p>
          <a:p>
            <a:pPr>
              <a:buNone/>
            </a:pPr>
            <a:r>
              <a:rPr lang="pl-PL" dirty="0" smtClean="0"/>
              <a:t>Stanowisko nauczyciela wychowawcy w świetlicach </a:t>
            </a:r>
          </a:p>
          <a:p>
            <a:pPr>
              <a:buNone/>
            </a:pPr>
            <a:r>
              <a:rPr lang="pl-PL" dirty="0" smtClean="0"/>
              <a:t>szkolnych mogą zajmować, oprócz nauczycieli </a:t>
            </a:r>
          </a:p>
          <a:p>
            <a:pPr>
              <a:buNone/>
            </a:pPr>
            <a:r>
              <a:rPr lang="pl-PL" dirty="0" smtClean="0"/>
              <a:t>legitymujących się odpowiednim przygotowaniem,</a:t>
            </a:r>
          </a:p>
          <a:p>
            <a:pPr>
              <a:buNone/>
            </a:pPr>
            <a:r>
              <a:rPr lang="pl-PL" dirty="0" smtClean="0"/>
              <a:t>również inni nauczyciele, posiadający kwalifikacje </a:t>
            </a:r>
          </a:p>
          <a:p>
            <a:pPr>
              <a:buNone/>
            </a:pPr>
            <a:r>
              <a:rPr lang="pl-PL" dirty="0" smtClean="0"/>
              <a:t>wymagane do zajmowania stanowiska nauczyciela </a:t>
            </a:r>
          </a:p>
          <a:p>
            <a:pPr>
              <a:buNone/>
            </a:pPr>
            <a:r>
              <a:rPr lang="pl-PL" dirty="0" smtClean="0"/>
              <a:t>w szkole, w której prowadzona jest świetlica.  </a:t>
            </a:r>
          </a:p>
          <a:p>
            <a:pPr>
              <a:buNone/>
            </a:pPr>
            <a:r>
              <a:rPr lang="pl-PL" dirty="0" smtClean="0"/>
              <a:t>O zatrudnieniu nauczyciela w świetlicy szkolnej </a:t>
            </a:r>
          </a:p>
          <a:p>
            <a:pPr>
              <a:buNone/>
            </a:pPr>
            <a:r>
              <a:rPr lang="pl-PL" dirty="0" smtClean="0"/>
              <a:t>decyduje dyrektor szkoły.</a:t>
            </a:r>
            <a:endParaRPr lang="pl-PL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Kadra świetlicy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pl-PL" dirty="0" smtClean="0"/>
              <a:t>W § 24 rozporządzenie określa warunki, jakie musi spełniać nauczyciel zatrudniany w świetlicy. Kwalifikacje posiada osoba, która:</a:t>
            </a:r>
          </a:p>
          <a:p>
            <a:r>
              <a:rPr lang="pl-PL" dirty="0" smtClean="0"/>
              <a:t>ukończyła studia wyższe na kierunku pedagogika w specjalności odpowiadającej prowadzonym zajęciom oraz posiada przygotowanie pedagogiczne, lub</a:t>
            </a:r>
          </a:p>
          <a:p>
            <a:r>
              <a:rPr lang="pl-PL" dirty="0" smtClean="0"/>
              <a:t>ukończyła studia wyższe na dowolnym kierunku (specjalności) i studia podyplomowe z zakresu prowadzonych zajęć oraz posiada przygotowanie pedagogiczne, lub</a:t>
            </a:r>
          </a:p>
          <a:p>
            <a:r>
              <a:rPr lang="pl-PL" dirty="0" smtClean="0"/>
              <a:t>ma kwalifikacje wymagane do zajmowania stanowiska nauczyciela w danym typie szkoły, w której prowadzona jest świetlica szkolna.</a:t>
            </a:r>
          </a:p>
          <a:p>
            <a:pPr algn="ctr">
              <a:buNone/>
            </a:pPr>
            <a:endParaRPr lang="pl-PL" b="1" i="1" dirty="0" smtClean="0"/>
          </a:p>
          <a:p>
            <a:pPr algn="ctr">
              <a:buNone/>
            </a:pPr>
            <a:r>
              <a:rPr lang="pl-PL" b="1" i="1" dirty="0" smtClean="0"/>
              <a:t>Każdy nauczyciel szkoły, jeżeli ma tylko kwalifikacje do pracy w tej szkole, ma również kwalifikacje do bycia zatrudnionym na stanowisku nauczyciela świetlicy.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Kadra świetlicy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pl-PL" dirty="0" smtClean="0"/>
              <a:t>Możliwość zatrudnienia każdego nauczyciela szkoły do prowadzenia zajęć świetlicowych daje dyrektorowi większe możliwości dysponowania czasem pracy wszystkich nauczycieli, przy jednoczesnym zapewnieniu podstawowej opieki nad uczniem podczas jego pobytu w szkole. Jednak, ze względu na dobro i bezpieczeństwo uczniów, nie jest wskazane, aby zajęcia świetlicowe były organizowane wyłącznie z godzin, o których mowa w art. 42 ust. 2 pkt. 2 lit. a Karty Nauczyciela. Godziny do dyspozycji dyrektora szkoły mogą być uzupełnieniem zajęć świetlicowych i uatrakcyjniać te zajęcia. Nie ma żadnych przeszkód, by praca nauczyciela dublowała się z pracą innego nauczyciela realizującego pen-sum lub godziny, o których mowa w art. 42 ust. 2 pkt. 2 lit. a ustawy Karta Nauczyciela.</a:t>
            </a:r>
            <a:endParaRPr lang="pl-PL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Z</a:t>
            </a:r>
            <a:r>
              <a:rPr lang="pl-PL" dirty="0" smtClean="0"/>
              <a:t>ajęcia świetlicowe mogą </a:t>
            </a:r>
            <a:br>
              <a:rPr lang="pl-PL" dirty="0" smtClean="0"/>
            </a:br>
            <a:r>
              <a:rPr lang="pl-PL" dirty="0" smtClean="0"/>
              <a:t>być realizowane: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l-PL" dirty="0" smtClean="0"/>
              <a:t>w ramach obowiązkowych zajęć nauczyciela wychowawcy świetlicy art. 42 ust. 3 Karty Nauczyciela – pensum 26 godzin i ewentualnych godzin ponadwymiarowych;</a:t>
            </a:r>
          </a:p>
          <a:p>
            <a:r>
              <a:rPr lang="pl-PL" dirty="0" smtClean="0"/>
              <a:t>w ramach obowiązkowych zajęć nauczyciela realizującego zajęcia na różnych stanowiskach, np. nauczyciela przedmiotu i nauczyciela wychowawcy świetlicy szkolnej – pensum określa organ prowadzący (art. 42 ust. 7 pkt. 3 Karty Nauczyciela);</a:t>
            </a:r>
          </a:p>
          <a:p>
            <a:r>
              <a:rPr lang="pl-PL" dirty="0" smtClean="0"/>
              <a:t>w ramach godzin do dyspozycji dyrektora szkoły i opieki świetlicowej w wymiarze określonym w art. 42 ust. 2 pkt. 2 lit. a Karty Nauczyciela – 2 godziny w tygodniu.</a:t>
            </a:r>
            <a:endParaRPr lang="pl-PL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Kwalifikacje wychowawcy świetlicy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pl-PL" dirty="0" smtClean="0"/>
              <a:t>Zakres zadań świetlicy szkolnej powinien być określony </a:t>
            </a:r>
          </a:p>
          <a:p>
            <a:pPr>
              <a:buNone/>
            </a:pPr>
            <a:r>
              <a:rPr lang="pl-PL" dirty="0" smtClean="0"/>
              <a:t>w statucie szkoły, a zakres zadań i obowiązków</a:t>
            </a:r>
          </a:p>
          <a:p>
            <a:pPr>
              <a:buNone/>
            </a:pPr>
            <a:r>
              <a:rPr lang="pl-PL" dirty="0" smtClean="0"/>
              <a:t>nauczycieli, w tym nauczycieli świetlicy, określa dyrektor</a:t>
            </a:r>
          </a:p>
          <a:p>
            <a:pPr>
              <a:buNone/>
            </a:pPr>
            <a:r>
              <a:rPr lang="pl-PL" dirty="0" smtClean="0"/>
              <a:t> szkoły.</a:t>
            </a:r>
          </a:p>
          <a:p>
            <a:pPr>
              <a:buNone/>
            </a:pPr>
            <a:r>
              <a:rPr lang="pl-PL" dirty="0" smtClean="0"/>
              <a:t>O podstawowych informacjach dotyczących zatrudnienia </a:t>
            </a:r>
          </a:p>
          <a:p>
            <a:pPr>
              <a:buNone/>
            </a:pPr>
            <a:r>
              <a:rPr lang="pl-PL" dirty="0" smtClean="0"/>
              <a:t>każdy pracownik powinien być informowany na piśmie. </a:t>
            </a:r>
          </a:p>
          <a:p>
            <a:pPr>
              <a:buNone/>
            </a:pPr>
            <a:r>
              <a:rPr lang="pl-PL" dirty="0" smtClean="0"/>
              <a:t>Zakres zadań, odpowiedzialności i uprawnień jest istotną</a:t>
            </a:r>
          </a:p>
          <a:p>
            <a:pPr>
              <a:buNone/>
            </a:pPr>
            <a:r>
              <a:rPr lang="pl-PL" dirty="0" smtClean="0"/>
              <a:t>informacją o tym, czego wymaga od pracownika</a:t>
            </a:r>
          </a:p>
          <a:p>
            <a:pPr>
              <a:buNone/>
            </a:pPr>
            <a:r>
              <a:rPr lang="pl-PL" dirty="0" smtClean="0"/>
              <a:t>pracodawca w ramach umowy o pracę.</a:t>
            </a:r>
            <a:endParaRPr lang="pl-PL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Kwalifikacje wychowawcy świetlicy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pl-PL" dirty="0" smtClean="0"/>
              <a:t>Nauczyciel-wychowawca świetlicy powinien </a:t>
            </a:r>
          </a:p>
          <a:p>
            <a:pPr>
              <a:buNone/>
            </a:pPr>
            <a:r>
              <a:rPr lang="pl-PL" dirty="0" smtClean="0"/>
              <a:t>posiadać bogaty warsztat pracy, lecz nie może liczyć</a:t>
            </a:r>
          </a:p>
          <a:p>
            <a:pPr>
              <a:buNone/>
            </a:pPr>
            <a:r>
              <a:rPr lang="pl-PL" dirty="0" smtClean="0"/>
              <a:t>na szeroką ofertę w postaci gotowych programów, </a:t>
            </a:r>
          </a:p>
          <a:p>
            <a:pPr>
              <a:buNone/>
            </a:pPr>
            <a:r>
              <a:rPr lang="pl-PL" dirty="0" smtClean="0"/>
              <a:t>publikacji czy wzorcowych scenariuszy. Ma to duży</a:t>
            </a:r>
          </a:p>
          <a:p>
            <a:pPr>
              <a:buNone/>
            </a:pPr>
            <a:r>
              <a:rPr lang="pl-PL" dirty="0" smtClean="0"/>
              <a:t>walor twórczy, gdyż sam decyduje o tematyce i </a:t>
            </a:r>
          </a:p>
          <a:p>
            <a:pPr>
              <a:buNone/>
            </a:pPr>
            <a:r>
              <a:rPr lang="pl-PL" dirty="0" smtClean="0"/>
              <a:t>przekazywanych dzieciom treściach oraz</a:t>
            </a:r>
          </a:p>
          <a:p>
            <a:pPr>
              <a:buNone/>
            </a:pPr>
            <a:r>
              <a:rPr lang="pl-PL" dirty="0" smtClean="0"/>
              <a:t>dostosowuje do nich właściwe i adekwatne do </a:t>
            </a:r>
          </a:p>
          <a:p>
            <a:pPr>
              <a:buNone/>
            </a:pPr>
            <a:r>
              <a:rPr lang="pl-PL" dirty="0" smtClean="0"/>
              <a:t>wieku metody i techniki zajęć świetlicowych.</a:t>
            </a:r>
            <a:endParaRPr lang="pl-PL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Kwalifikacje wychowawcy świetlicy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pl-PL" dirty="0" smtClean="0"/>
              <a:t>Obszar zainteresowań współczesnych dzieci ewoluuje i mądry</a:t>
            </a:r>
          </a:p>
          <a:p>
            <a:pPr>
              <a:buNone/>
            </a:pPr>
            <a:r>
              <a:rPr lang="pl-PL" dirty="0" smtClean="0"/>
              <a:t> wychowawca winien uwzględniać te zmiany w swojej pracy,</a:t>
            </a:r>
          </a:p>
          <a:p>
            <a:pPr>
              <a:buNone/>
            </a:pPr>
            <a:r>
              <a:rPr lang="pl-PL" dirty="0" smtClean="0"/>
              <a:t> orientować się, co ciekawi jego podopiecznych oraz dopuszczać dzieci</a:t>
            </a:r>
          </a:p>
          <a:p>
            <a:pPr>
              <a:buNone/>
            </a:pPr>
            <a:r>
              <a:rPr lang="pl-PL" dirty="0" smtClean="0"/>
              <a:t> do wspólnego decydowania, o czym będą zajęcia świetlicowe. </a:t>
            </a:r>
          </a:p>
          <a:p>
            <a:pPr>
              <a:buNone/>
            </a:pPr>
            <a:r>
              <a:rPr lang="pl-PL" dirty="0" smtClean="0"/>
              <a:t>W związku z tym wyłaniają się ważne cechy kompetentnego </a:t>
            </a:r>
          </a:p>
          <a:p>
            <a:pPr>
              <a:buNone/>
            </a:pPr>
            <a:r>
              <a:rPr lang="pl-PL" dirty="0" smtClean="0"/>
              <a:t>wychowawcy – otwartość, elastyczność i </a:t>
            </a:r>
            <a:r>
              <a:rPr lang="pl-PL" b="1" dirty="0" smtClean="0"/>
              <a:t>umiejętność słuchania. </a:t>
            </a:r>
          </a:p>
          <a:p>
            <a:pPr>
              <a:buNone/>
            </a:pPr>
            <a:r>
              <a:rPr lang="pl-PL" dirty="0" smtClean="0"/>
              <a:t>Ta ostatnia cecha jest niezbędna w pracy świetlicowej, ponieważ dzieci</a:t>
            </a:r>
          </a:p>
          <a:p>
            <a:pPr>
              <a:buNone/>
            </a:pPr>
            <a:r>
              <a:rPr lang="pl-PL" dirty="0" smtClean="0"/>
              <a:t> potrzebują wsparcia po trudach lekcji, surowej i ciągłej ocenie, </a:t>
            </a:r>
          </a:p>
          <a:p>
            <a:pPr>
              <a:buNone/>
            </a:pPr>
            <a:r>
              <a:rPr lang="pl-PL" dirty="0" smtClean="0"/>
              <a:t>która może wywoływać negatywne emocje. dzięki dobremu </a:t>
            </a:r>
          </a:p>
          <a:p>
            <a:pPr>
              <a:buNone/>
            </a:pPr>
            <a:r>
              <a:rPr lang="pl-PL" dirty="0" smtClean="0"/>
              <a:t>kontaktowi z nauczycielem świetlicy, jego troskliwości, życzliwości, </a:t>
            </a:r>
          </a:p>
          <a:p>
            <a:pPr>
              <a:buNone/>
            </a:pPr>
            <a:r>
              <a:rPr lang="pl-PL" dirty="0" smtClean="0"/>
              <a:t>uśmiechowi, uczniowie postrzegają świetlicę jako miejsce przyjazne</a:t>
            </a:r>
          </a:p>
          <a:p>
            <a:pPr>
              <a:buNone/>
            </a:pPr>
            <a:r>
              <a:rPr lang="pl-PL" dirty="0" smtClean="0"/>
              <a:t> i mogą również dzięki temu zmienić nastawienie do szkoły.</a:t>
            </a:r>
            <a:endParaRPr lang="pl-PL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Kwalifikacje wychowawcy świetlicy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pl-PL" dirty="0" smtClean="0"/>
              <a:t>Wychowawca świetlicy powinien szukać ciekawych</a:t>
            </a:r>
          </a:p>
          <a:p>
            <a:pPr>
              <a:buNone/>
            </a:pPr>
            <a:r>
              <a:rPr lang="pl-PL" dirty="0" smtClean="0"/>
              <a:t>i nowych metod pracy. Tylko dzięki takiej postawie jest </a:t>
            </a:r>
          </a:p>
          <a:p>
            <a:pPr>
              <a:buNone/>
            </a:pPr>
            <a:r>
              <a:rPr lang="pl-PL" dirty="0" smtClean="0"/>
              <a:t>w stanie zaspokoić potrzeby uczniów i wskazać im</a:t>
            </a:r>
          </a:p>
          <a:p>
            <a:pPr>
              <a:buNone/>
            </a:pPr>
            <a:r>
              <a:rPr lang="pl-PL" dirty="0" smtClean="0"/>
              <a:t>alternatywę chociażby dla komputerów i innych</a:t>
            </a:r>
          </a:p>
          <a:p>
            <a:pPr>
              <a:buNone/>
            </a:pPr>
            <a:r>
              <a:rPr lang="pl-PL" dirty="0" smtClean="0"/>
              <a:t>gadżetów cyfrowych. Pomysłów do swojej pracy może </a:t>
            </a:r>
          </a:p>
          <a:p>
            <a:pPr>
              <a:buNone/>
            </a:pPr>
            <a:r>
              <a:rPr lang="pl-PL" dirty="0" smtClean="0"/>
              <a:t>szukać wszędzie – wystarczy, by miał „oczy szeroko</a:t>
            </a:r>
          </a:p>
          <a:p>
            <a:pPr>
              <a:buNone/>
            </a:pPr>
            <a:r>
              <a:rPr lang="pl-PL" dirty="0" smtClean="0"/>
              <a:t>otwarte” oraz twórczy umysł. Wiele pomysłów znajdzie</a:t>
            </a:r>
          </a:p>
          <a:p>
            <a:pPr>
              <a:buNone/>
            </a:pPr>
            <a:r>
              <a:rPr lang="pl-PL" dirty="0" smtClean="0"/>
              <a:t>na różnorodnych szkoleniach. Bogatym źródłem</a:t>
            </a:r>
          </a:p>
          <a:p>
            <a:pPr>
              <a:buNone/>
            </a:pPr>
            <a:r>
              <a:rPr lang="pl-PL" dirty="0" smtClean="0"/>
              <a:t>pomysłów są także doświadczenia innych nauczycieli.</a:t>
            </a:r>
          </a:p>
          <a:p>
            <a:pPr>
              <a:buNone/>
            </a:pPr>
            <a:r>
              <a:rPr lang="pl-PL" dirty="0" smtClean="0"/>
              <a:t> </a:t>
            </a:r>
            <a:endParaRPr lang="pl-PL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Kwalifikacje wychowawcy świetlicy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pl-PL" sz="2000" dirty="0" smtClean="0"/>
              <a:t>Nauczyciel świetlicy jest dzisiaj animatorem czasu wolnego, który powinien </a:t>
            </a:r>
          </a:p>
          <a:p>
            <a:pPr>
              <a:buNone/>
            </a:pPr>
            <a:r>
              <a:rPr lang="pl-PL" sz="2000" dirty="0" smtClean="0"/>
              <a:t>zaskakiwać swoich wychowanków, aby stać się dla nich autorytetem działań</a:t>
            </a:r>
          </a:p>
          <a:p>
            <a:pPr>
              <a:buNone/>
            </a:pPr>
            <a:r>
              <a:rPr lang="pl-PL" sz="2000" dirty="0" smtClean="0"/>
              <a:t> niekonwencjonalnych. </a:t>
            </a:r>
          </a:p>
          <a:p>
            <a:pPr>
              <a:buNone/>
            </a:pPr>
            <a:r>
              <a:rPr lang="pl-PL" sz="2000" dirty="0" smtClean="0"/>
              <a:t>Współcześnie uczniowie są bardzo wymagający. znacząca większość z nich ma</a:t>
            </a:r>
          </a:p>
          <a:p>
            <a:pPr>
              <a:buNone/>
            </a:pPr>
            <a:r>
              <a:rPr lang="pl-PL" sz="2000" dirty="0" smtClean="0"/>
              <a:t> dostęp do książek, atrakcyjnych zabawek, ciekawych wycieczek, sprzętu </a:t>
            </a:r>
          </a:p>
          <a:p>
            <a:pPr>
              <a:buNone/>
            </a:pPr>
            <a:r>
              <a:rPr lang="pl-PL" sz="2000" dirty="0" smtClean="0"/>
              <a:t>cyfrowego, ale zdarza się, że ma niewielu przyjaciół czy kolegów, z którymi </a:t>
            </a:r>
          </a:p>
          <a:p>
            <a:pPr>
              <a:buNone/>
            </a:pPr>
            <a:r>
              <a:rPr lang="pl-PL" sz="2000" dirty="0" smtClean="0"/>
              <a:t>zabawy są nieodzownym elementem rozwoju społecznego. I tę właśnie lukę</a:t>
            </a:r>
          </a:p>
          <a:p>
            <a:pPr>
              <a:buNone/>
            </a:pPr>
            <a:r>
              <a:rPr lang="pl-PL" sz="2000" dirty="0" smtClean="0"/>
              <a:t> może umiejętnie wykorzystać wychowawca świetlicy – uczyć pożytecznego </a:t>
            </a:r>
          </a:p>
          <a:p>
            <a:pPr>
              <a:buNone/>
            </a:pPr>
            <a:r>
              <a:rPr lang="pl-PL" sz="2000" dirty="0" smtClean="0"/>
              <a:t>spędzania czasu wolnego, animując sytuacje, w których ważna jest</a:t>
            </a:r>
          </a:p>
          <a:p>
            <a:pPr>
              <a:buNone/>
            </a:pPr>
            <a:r>
              <a:rPr lang="pl-PL" sz="2000" dirty="0" smtClean="0"/>
              <a:t> współpraca i współodpowiedzialność zespołowa. </a:t>
            </a:r>
          </a:p>
          <a:p>
            <a:pPr>
              <a:buNone/>
            </a:pPr>
            <a:r>
              <a:rPr lang="pl-PL" sz="2000" dirty="0" smtClean="0"/>
              <a:t>Wymaga to oczywiście stałego dokształcania się i bycia na bieżąco z fachową </a:t>
            </a:r>
          </a:p>
          <a:p>
            <a:pPr>
              <a:buNone/>
            </a:pPr>
            <a:r>
              <a:rPr lang="pl-PL" sz="2000" dirty="0" smtClean="0"/>
              <a:t>literaturą.</a:t>
            </a:r>
          </a:p>
          <a:p>
            <a:pPr algn="ctr">
              <a:buNone/>
            </a:pPr>
            <a:r>
              <a:rPr lang="pl-PL" sz="2000" b="1" i="1" dirty="0" smtClean="0"/>
              <a:t>Zatem, kompetentny nauczyciel-wychowawca świetlicy dba o swój rozwój </a:t>
            </a:r>
          </a:p>
          <a:p>
            <a:pPr algn="ctr">
              <a:buNone/>
            </a:pPr>
            <a:r>
              <a:rPr lang="pl-PL" sz="2000" b="1" i="1" dirty="0" smtClean="0"/>
              <a:t>zawodowy i osobisty. </a:t>
            </a:r>
          </a:p>
          <a:p>
            <a:pPr algn="ctr">
              <a:buNone/>
            </a:pPr>
            <a:r>
              <a:rPr lang="pl-PL" sz="2000" b="1" i="1" dirty="0" smtClean="0"/>
              <a:t> </a:t>
            </a:r>
            <a:endParaRPr lang="pl-PL" sz="2000" b="1" i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2800" b="1" dirty="0" smtClean="0"/>
              <a:t>Doskonalenie zawodowe – miejsce nauczyciela świetlicy w nowym systemie kompleksowego wspomagania szkół</a:t>
            </a:r>
            <a:endParaRPr lang="pl-PL" sz="2800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pl-PL" dirty="0" smtClean="0"/>
              <a:t>Nowy system wspomagania rozwoju oświaty </a:t>
            </a:r>
          </a:p>
          <a:p>
            <a:pPr>
              <a:buNone/>
            </a:pPr>
            <a:r>
              <a:rPr lang="pl-PL" dirty="0" smtClean="0"/>
              <a:t>w Polsce ukierunkowany jest na szkołę </a:t>
            </a:r>
          </a:p>
          <a:p>
            <a:pPr>
              <a:buNone/>
            </a:pPr>
            <a:r>
              <a:rPr lang="pl-PL" dirty="0" smtClean="0"/>
              <a:t>i ma służyć wspieraniu jej funkcji w wykonywaniu</a:t>
            </a:r>
          </a:p>
          <a:p>
            <a:pPr>
              <a:buNone/>
            </a:pPr>
            <a:r>
              <a:rPr lang="pl-PL" dirty="0" smtClean="0"/>
              <a:t> powierzonych zadań. Ma wspomagać </a:t>
            </a:r>
          </a:p>
          <a:p>
            <a:pPr>
              <a:buNone/>
            </a:pPr>
            <a:r>
              <a:rPr lang="pl-PL" dirty="0" smtClean="0"/>
              <a:t>w rozwiązywaniu jej indywidualnych problemów </a:t>
            </a:r>
          </a:p>
          <a:p>
            <a:pPr>
              <a:buNone/>
            </a:pPr>
            <a:r>
              <a:rPr lang="pl-PL" dirty="0" smtClean="0"/>
              <a:t>i trudności w codziennej pracy. Oferta </a:t>
            </a:r>
          </a:p>
          <a:p>
            <a:pPr>
              <a:buNone/>
            </a:pPr>
            <a:r>
              <a:rPr lang="pl-PL" dirty="0" smtClean="0"/>
              <a:t>kierowana do szkół z systemu doskonalenia </a:t>
            </a:r>
          </a:p>
          <a:p>
            <a:pPr>
              <a:buNone/>
            </a:pPr>
            <a:r>
              <a:rPr lang="pl-PL" dirty="0" smtClean="0"/>
              <a:t>powinna być wynikiem analizy sytuacji konkretnej</a:t>
            </a:r>
          </a:p>
          <a:p>
            <a:pPr>
              <a:buNone/>
            </a:pPr>
            <a:r>
              <a:rPr lang="pl-PL" dirty="0" smtClean="0"/>
              <a:t> placówki, do której jest adresowana.</a:t>
            </a:r>
            <a:endParaRPr lang="pl-PL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Podstawowe założenia kompleksowego wspomagania szkół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pl-PL" dirty="0" smtClean="0"/>
              <a:t>•	wspomaganie jest adresowane do szkoły, nie zaś wyłącznie do poszczególnych osób lub grup (dyrektor, nauczyciele), co oznacza, że poprzez doskonalenie nauczycieli systemowo oddziałuje się na szkołę;</a:t>
            </a:r>
          </a:p>
          <a:p>
            <a:pPr>
              <a:buNone/>
            </a:pPr>
            <a:r>
              <a:rPr lang="pl-PL" dirty="0" smtClean="0"/>
              <a:t>•	wspomaganie pomaga szkole w rozwiązywaniu własnych spraw, nie wyręcza jej i nie narzuca gotowych rozwiązań – nacisk na podmiotową, autonomiczną rolę szkoły i współtworzenie przez nią wszystkich planów działań;</a:t>
            </a:r>
          </a:p>
          <a:p>
            <a:pPr>
              <a:buNone/>
            </a:pPr>
            <a:r>
              <a:rPr lang="pl-PL" dirty="0" smtClean="0"/>
              <a:t>•	wspomaganie wynika z indywidualnej sytuacji szkoły i odpowiada na jej specyficzne potrzeby – rzetelna, angażująca społeczność szkolną diagnoza potrzeb;</a:t>
            </a:r>
          </a:p>
          <a:p>
            <a:pPr>
              <a:buNone/>
            </a:pPr>
            <a:r>
              <a:rPr lang="pl-PL" dirty="0" smtClean="0"/>
              <a:t>•	wspomaganie jako proces odchodzi od pojedynczych, samodzielnych form doskonalenia, a każde inne działanie prowadzone na rzecz rozwoju szkoły jest elementem rocznego planu wypracowanego przez dyrektora szkoły i radę pedagogiczną na bazie zdiagnozowanych potrzeb placówki.</a:t>
            </a:r>
            <a:endParaRPr lang="pl-PL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288" y="404813"/>
            <a:ext cx="8353176" cy="8636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pl-PL" dirty="0" smtClean="0"/>
              <a:t>Na czy polega wspomaganie? </a:t>
            </a:r>
            <a:r>
              <a:rPr lang="pl-PL" sz="1300" b="0" dirty="0" smtClean="0">
                <a:effectLst/>
              </a:rPr>
              <a:t>ROZPORZĄDZENIE MINISTRA EDUKACJI NARODOWEJ z dnia  6 sierpnia 2015 r.  w sprawie  wymagań wobec szkół i placówek</a:t>
            </a:r>
            <a:endParaRPr lang="pl-PL" b="0" dirty="0">
              <a:effectLst/>
            </a:endParaRP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395288" y="1412875"/>
          <a:ext cx="8291512" cy="50403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Prostokąt 4"/>
          <p:cNvSpPr/>
          <p:nvPr/>
        </p:nvSpPr>
        <p:spPr>
          <a:xfrm>
            <a:off x="2339975" y="3500438"/>
            <a:ext cx="4572000" cy="14779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pl-PL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…na zaplanowaniu i przeprowadzeniu działań mających na celu poprawę jakości pracy </a:t>
            </a:r>
          </a:p>
          <a:p>
            <a:pPr algn="ctr">
              <a:defRPr/>
            </a:pPr>
            <a:r>
              <a:rPr lang="pl-PL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>
              <a:defRPr/>
            </a:pPr>
            <a:r>
              <a:rPr lang="pl-PL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zakresie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288" y="476250"/>
            <a:ext cx="7416800" cy="792163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pl-PL" sz="2800" dirty="0" smtClean="0"/>
              <a:t>Zakres doskonalenia zawodowego nauczycieli</a:t>
            </a:r>
            <a:endParaRPr lang="pl-PL" sz="2800" dirty="0"/>
          </a:p>
        </p:txBody>
      </p:sp>
      <p:sp>
        <p:nvSpPr>
          <p:cNvPr id="102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l-PL"/>
          </a:p>
        </p:txBody>
      </p:sp>
      <p:graphicFrame>
        <p:nvGraphicFramePr>
          <p:cNvPr id="1026" name="Object 1"/>
          <p:cNvGraphicFramePr>
            <a:graphicFrameLocks noChangeAspect="1"/>
          </p:cNvGraphicFramePr>
          <p:nvPr/>
        </p:nvGraphicFramePr>
        <p:xfrm>
          <a:off x="6300788" y="3500438"/>
          <a:ext cx="2414587" cy="2665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59" name="MindMapper" r:id="rId4" imgW="1410657" imgH="1429037" progId="">
                  <p:embed/>
                </p:oleObj>
              </mc:Choice>
              <mc:Fallback>
                <p:oleObj name="MindMapper" r:id="rId4" imgW="1410657" imgH="1429037" progId="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00788" y="3500438"/>
                        <a:ext cx="2414587" cy="2665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Prostokąt 4"/>
          <p:cNvSpPr/>
          <p:nvPr/>
        </p:nvSpPr>
        <p:spPr>
          <a:xfrm>
            <a:off x="3563938" y="1412875"/>
            <a:ext cx="3095625" cy="33813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pl-PL" sz="1600" dirty="0"/>
              <a:t>kierunki polityki oświatowej </a:t>
            </a:r>
          </a:p>
        </p:txBody>
      </p:sp>
      <p:sp>
        <p:nvSpPr>
          <p:cNvPr id="6" name="Prostokąt 5"/>
          <p:cNvSpPr/>
          <p:nvPr/>
        </p:nvSpPr>
        <p:spPr>
          <a:xfrm>
            <a:off x="1835150" y="1844675"/>
            <a:ext cx="4572000" cy="33813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pl-PL" sz="1600" dirty="0"/>
              <a:t>wprowadzane zmiany w systemie oświaty</a:t>
            </a:r>
          </a:p>
        </p:txBody>
      </p:sp>
      <p:sp>
        <p:nvSpPr>
          <p:cNvPr id="7" name="Prostokąt 6"/>
          <p:cNvSpPr/>
          <p:nvPr/>
        </p:nvSpPr>
        <p:spPr>
          <a:xfrm>
            <a:off x="971550" y="2276475"/>
            <a:ext cx="5022850" cy="3397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pl-PL" sz="1600" dirty="0"/>
              <a:t>wymagania stawiane wobec szkół i placówek</a:t>
            </a:r>
          </a:p>
        </p:txBody>
      </p:sp>
      <p:sp>
        <p:nvSpPr>
          <p:cNvPr id="8" name="Prostokąt 7"/>
          <p:cNvSpPr/>
          <p:nvPr/>
        </p:nvSpPr>
        <p:spPr>
          <a:xfrm>
            <a:off x="539750" y="2708275"/>
            <a:ext cx="3695700" cy="3397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pl-PL" sz="1600" dirty="0"/>
              <a:t>realizacja podstaw programowych</a:t>
            </a:r>
          </a:p>
        </p:txBody>
      </p:sp>
      <p:sp>
        <p:nvSpPr>
          <p:cNvPr id="9" name="Prostokąt 8"/>
          <p:cNvSpPr/>
          <p:nvPr/>
        </p:nvSpPr>
        <p:spPr>
          <a:xfrm>
            <a:off x="539750" y="3141663"/>
            <a:ext cx="4111625" cy="33813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pl-PL" sz="1600" dirty="0"/>
              <a:t>opracowywanie programów nauczania</a:t>
            </a:r>
          </a:p>
        </p:txBody>
      </p:sp>
      <p:sp>
        <p:nvSpPr>
          <p:cNvPr id="10" name="Prostokąt 9"/>
          <p:cNvSpPr/>
          <p:nvPr/>
        </p:nvSpPr>
        <p:spPr>
          <a:xfrm>
            <a:off x="395288" y="3644900"/>
            <a:ext cx="3451225" cy="33813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pl-PL" sz="1600" dirty="0"/>
              <a:t>diagnozowanie potrzeb uczniów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395288" y="4149725"/>
            <a:ext cx="5545137" cy="33813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pl-PL" sz="1600" dirty="0"/>
              <a:t>indywidualizacja procesu nauczania i wychowania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468313" y="4652963"/>
            <a:ext cx="5975350" cy="5842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pl-PL" sz="1600" dirty="0"/>
              <a:t>analiza wyników i wniosków z nadzoru pedagogicznego, analiza wyników sprawdzianu i egzaminów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7596188" y="2924175"/>
            <a:ext cx="1079500" cy="3698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pl-PL" dirty="0"/>
              <a:t>§ 15.1. </a:t>
            </a:r>
          </a:p>
        </p:txBody>
      </p:sp>
      <p:sp>
        <p:nvSpPr>
          <p:cNvPr id="14" name="Prostokąt 13"/>
          <p:cNvSpPr/>
          <p:nvPr/>
        </p:nvSpPr>
        <p:spPr>
          <a:xfrm>
            <a:off x="611188" y="5373688"/>
            <a:ext cx="5761037" cy="584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pl-PL" sz="1600" dirty="0"/>
              <a:t>diagnozowanie potrzeb na podstawie analizy wyników i wniosków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2411413" y="5805488"/>
            <a:ext cx="4227512" cy="5842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pl-PL" sz="1600" dirty="0"/>
              <a:t>planowanie doskonalenia zawodowego </a:t>
            </a:r>
          </a:p>
          <a:p>
            <a:pPr>
              <a:defRPr/>
            </a:pPr>
            <a:r>
              <a:rPr lang="pl-PL" sz="1600" dirty="0"/>
              <a:t>na podstawie diagnozy potrzeb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pl-PL" sz="2500" b="1" smtClean="0">
                <a:solidFill>
                  <a:srgbClr val="FF0000"/>
                </a:solidFill>
              </a:rPr>
              <a:t/>
            </a:r>
            <a:br>
              <a:rPr lang="pl-PL" altLang="pl-PL" sz="2500" b="1" smtClean="0">
                <a:solidFill>
                  <a:srgbClr val="FF0000"/>
                </a:solidFill>
              </a:rPr>
            </a:br>
            <a:endParaRPr lang="pl-PL" altLang="pl-PL" smtClean="0">
              <a:solidFill>
                <a:srgbClr val="002060"/>
              </a:solidFill>
            </a:endParaRPr>
          </a:p>
        </p:txBody>
      </p:sp>
      <p:graphicFrame>
        <p:nvGraphicFramePr>
          <p:cNvPr id="5" name="Symbol zastępczy zawartości 4"/>
          <p:cNvGraphicFramePr>
            <a:graphicFrameLocks noGrp="1"/>
          </p:cNvGraphicFramePr>
          <p:nvPr>
            <p:ph idx="1"/>
          </p:nvPr>
        </p:nvGraphicFramePr>
        <p:xfrm>
          <a:off x="0" y="2780929"/>
          <a:ext cx="9144000" cy="3888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9461" name="pole tekstowe 5"/>
          <p:cNvSpPr txBox="1">
            <a:spLocks noChangeArrowheads="1"/>
          </p:cNvSpPr>
          <p:nvPr/>
        </p:nvSpPr>
        <p:spPr bwMode="auto">
          <a:xfrm>
            <a:off x="622300" y="1557338"/>
            <a:ext cx="7800975" cy="1098550"/>
          </a:xfrm>
          <a:prstGeom prst="rect">
            <a:avLst/>
          </a:prstGeom>
          <a:noFill/>
          <a:ln>
            <a:noFill/>
          </a:ln>
          <a:extLst/>
        </p:spPr>
        <p:txBody>
          <a:bodyPr lIns="82294" tIns="41148" rIns="82294" bIns="41148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buFont typeface="Arial" charset="0"/>
              <a:buNone/>
              <a:defRPr/>
            </a:pPr>
            <a:r>
              <a:rPr lang="pl-PL" altLang="pl-PL" sz="2200" b="1" dirty="0" smtClean="0">
                <a:latin typeface="+mj-lt"/>
              </a:rPr>
              <a:t>zaplanowaniu i przeprowadzeniu w związku z potrzebami szkoły lub placówki działań, mających na celu poprawę jakości pracy szkoły lub placówki, obejmujących:</a:t>
            </a:r>
          </a:p>
        </p:txBody>
      </p:sp>
      <p:grpSp>
        <p:nvGrpSpPr>
          <p:cNvPr id="2" name="Grupa 5"/>
          <p:cNvGrpSpPr>
            <a:grpSpLocks/>
          </p:cNvGrpSpPr>
          <p:nvPr/>
        </p:nvGrpSpPr>
        <p:grpSpPr bwMode="auto">
          <a:xfrm>
            <a:off x="574675" y="404813"/>
            <a:ext cx="7848600" cy="962025"/>
            <a:chOff x="0" y="0"/>
            <a:chExt cx="7848871" cy="961546"/>
          </a:xfrm>
        </p:grpSpPr>
        <p:sp>
          <p:nvSpPr>
            <p:cNvPr id="7" name="Prostokąt zaokrąglony 6"/>
            <p:cNvSpPr/>
            <p:nvPr/>
          </p:nvSpPr>
          <p:spPr>
            <a:xfrm>
              <a:off x="0" y="0"/>
              <a:ext cx="7848871" cy="961546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Prostokąt 7"/>
            <p:cNvSpPr/>
            <p:nvPr/>
          </p:nvSpPr>
          <p:spPr>
            <a:xfrm>
              <a:off x="47627" y="47601"/>
              <a:ext cx="7753618" cy="86634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29540" tIns="129540" rIns="129540" bIns="129540" spcCol="1270" anchor="ctr"/>
            <a:lstStyle/>
            <a:p>
              <a:pPr algn="ctr" defTabSz="15113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pl-PL" sz="3400" b="1" dirty="0"/>
                <a:t>Wspomaganie polega na …</a:t>
              </a:r>
              <a:endParaRPr lang="pl-PL" sz="34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pl-PL" sz="1600" smtClean="0"/>
              <a:t/>
            </a:r>
            <a:br>
              <a:rPr lang="pl-PL" altLang="pl-PL" sz="1600" smtClean="0"/>
            </a:br>
            <a:endParaRPr lang="pl-PL" altLang="pl-PL" sz="1600" smtClean="0"/>
          </a:p>
        </p:txBody>
      </p:sp>
      <p:sp>
        <p:nvSpPr>
          <p:cNvPr id="15363" name="Symbol zastępczy zawartości 2"/>
          <p:cNvSpPr>
            <a:spLocks noGrp="1"/>
          </p:cNvSpPr>
          <p:nvPr>
            <p:ph idx="1"/>
          </p:nvPr>
        </p:nvSpPr>
        <p:spPr>
          <a:xfrm>
            <a:off x="685800" y="1371600"/>
            <a:ext cx="7772400" cy="4865688"/>
          </a:xfrm>
        </p:spPr>
        <p:txBody>
          <a:bodyPr/>
          <a:lstStyle/>
          <a:p>
            <a:pPr marL="455613" lvl="1" indent="0">
              <a:buFont typeface="Arial" charset="0"/>
              <a:buNone/>
            </a:pPr>
            <a:r>
              <a:rPr lang="pl-PL" altLang="pl-PL" sz="2200" b="1" smtClean="0"/>
              <a:t>organizowaniu i prowadzeniu sieci współpracy i samokształcenia dla nauczycieli i dyrektorów szkół.</a:t>
            </a:r>
          </a:p>
          <a:p>
            <a:pPr marL="455613" lvl="1" indent="0">
              <a:buFont typeface="Arial" charset="0"/>
              <a:buNone/>
            </a:pPr>
            <a:endParaRPr lang="pl-PL" altLang="pl-PL" sz="1800" smtClean="0"/>
          </a:p>
          <a:p>
            <a:pPr marL="455613" lvl="1" indent="0">
              <a:buFont typeface="Arial" charset="0"/>
              <a:buNone/>
            </a:pPr>
            <a:endParaRPr lang="pl-PL" altLang="pl-PL" sz="1800" smtClean="0"/>
          </a:p>
        </p:txBody>
      </p:sp>
      <p:sp>
        <p:nvSpPr>
          <p:cNvPr id="11268" name="Symbol zastępczy numeru slajdu 3"/>
          <p:cNvSpPr>
            <a:spLocks noGrp="1"/>
          </p:cNvSpPr>
          <p:nvPr>
            <p:ph type="sldNum" sz="quarter" idx="12"/>
          </p:nvPr>
        </p:nvSpPr>
        <p:spPr>
          <a:extLst/>
        </p:spPr>
        <p:txBody>
          <a:bodyPr/>
          <a:lstStyle>
            <a:lvl1pPr algn="ctr" eaLnBrk="0" hangingPunct="0">
              <a:spcBef>
                <a:spcPct val="20000"/>
              </a:spcBef>
              <a:defRPr sz="3200">
                <a:solidFill>
                  <a:srgbClr val="616365"/>
                </a:solidFill>
                <a:latin typeface="Arial" charset="0"/>
              </a:defRPr>
            </a:lvl1pPr>
            <a:lvl2pPr marL="742943" indent="-285747" eaLnBrk="0" hangingPunct="0">
              <a:spcBef>
                <a:spcPct val="20000"/>
              </a:spcBef>
              <a:buChar char="–"/>
              <a:defRPr sz="2800">
                <a:solidFill>
                  <a:srgbClr val="616365"/>
                </a:solidFill>
                <a:latin typeface="Arial" charset="0"/>
              </a:defRPr>
            </a:lvl2pPr>
            <a:lvl3pPr marL="1142988" indent="-228597" eaLnBrk="0" hangingPunct="0">
              <a:spcBef>
                <a:spcPct val="20000"/>
              </a:spcBef>
              <a:buChar char="•"/>
              <a:defRPr sz="2400">
                <a:solidFill>
                  <a:srgbClr val="616365"/>
                </a:solidFill>
                <a:latin typeface="Arial" charset="0"/>
              </a:defRPr>
            </a:lvl3pPr>
            <a:lvl4pPr marL="1600184" indent="-228597" eaLnBrk="0" hangingPunct="0">
              <a:spcBef>
                <a:spcPct val="20000"/>
              </a:spcBef>
              <a:buChar char="–"/>
              <a:defRPr sz="2000">
                <a:solidFill>
                  <a:srgbClr val="616365"/>
                </a:solidFill>
                <a:latin typeface="Arial" charset="0"/>
              </a:defRPr>
            </a:lvl4pPr>
            <a:lvl5pPr marL="2057379" indent="-228597" eaLnBrk="0" hangingPunct="0">
              <a:spcBef>
                <a:spcPct val="20000"/>
              </a:spcBef>
              <a:buChar char="»"/>
              <a:defRPr sz="2000">
                <a:solidFill>
                  <a:srgbClr val="616365"/>
                </a:solidFill>
                <a:latin typeface="Arial" charset="0"/>
              </a:defRPr>
            </a:lvl5pPr>
            <a:lvl6pPr marL="2514575" indent="-228597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616365"/>
                </a:solidFill>
                <a:latin typeface="Arial" charset="0"/>
              </a:defRPr>
            </a:lvl6pPr>
            <a:lvl7pPr marL="2971770" indent="-228597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616365"/>
                </a:solidFill>
                <a:latin typeface="Arial" charset="0"/>
              </a:defRPr>
            </a:lvl7pPr>
            <a:lvl8pPr marL="3428966" indent="-228597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616365"/>
                </a:solidFill>
                <a:latin typeface="Arial" charset="0"/>
              </a:defRPr>
            </a:lvl8pPr>
            <a:lvl9pPr marL="3886161" indent="-228597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616365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defRPr/>
            </a:pPr>
            <a:fld id="{F96308B9-6E4D-4480-A0FF-69FB55F8AF31}" type="slidenum">
              <a:rPr lang="pl-PL" altLang="pl-PL" sz="1400">
                <a:solidFill>
                  <a:srgbClr val="000000"/>
                </a:solidFill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defRPr/>
              </a:pPr>
              <a:t>23</a:t>
            </a:fld>
            <a:endParaRPr lang="pl-PL" altLang="pl-PL" sz="1400">
              <a:solidFill>
                <a:srgbClr val="000000"/>
              </a:solidFill>
              <a:latin typeface="Times New Roman" pitchFamily="18" charset="0"/>
            </a:endParaRPr>
          </a:p>
        </p:txBody>
      </p:sp>
      <p:grpSp>
        <p:nvGrpSpPr>
          <p:cNvPr id="2" name="Grupa 4"/>
          <p:cNvGrpSpPr>
            <a:grpSpLocks/>
          </p:cNvGrpSpPr>
          <p:nvPr/>
        </p:nvGrpSpPr>
        <p:grpSpPr bwMode="auto">
          <a:xfrm>
            <a:off x="425450" y="311150"/>
            <a:ext cx="8010525" cy="1023938"/>
            <a:chOff x="-64154" y="186735"/>
            <a:chExt cx="8075241" cy="1314188"/>
          </a:xfrm>
        </p:grpSpPr>
        <p:sp>
          <p:nvSpPr>
            <p:cNvPr id="6" name="Prostokąt zaokrąglony 5"/>
            <p:cNvSpPr/>
            <p:nvPr/>
          </p:nvSpPr>
          <p:spPr>
            <a:xfrm>
              <a:off x="-64154" y="186735"/>
              <a:ext cx="8075241" cy="1314188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Prostokąt 6"/>
            <p:cNvSpPr/>
            <p:nvPr/>
          </p:nvSpPr>
          <p:spPr>
            <a:xfrm>
              <a:off x="63872" y="186735"/>
              <a:ext cx="7947215" cy="118582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52400" tIns="152400" rIns="152400" bIns="152400" spcCol="1270" anchor="ctr"/>
            <a:lstStyle/>
            <a:p>
              <a:pPr algn="ctr" defTabSz="1778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pl-PL" sz="4000" b="1" dirty="0"/>
                <a:t/>
              </a:r>
              <a:br>
                <a:rPr lang="pl-PL" sz="4000" b="1" dirty="0"/>
              </a:br>
              <a:endParaRPr lang="pl-PL" sz="4000" b="1" dirty="0"/>
            </a:p>
            <a:p>
              <a:pPr algn="ctr" defTabSz="1778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pl-PL" sz="3400" b="1" dirty="0"/>
                <a:t>Wspomaganie polega na:</a:t>
              </a:r>
            </a:p>
            <a:p>
              <a:pPr algn="ctr" defTabSz="1778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pl-PL" sz="3400" dirty="0"/>
                <a:t/>
              </a:r>
              <a:br>
                <a:rPr lang="pl-PL" sz="3400" dirty="0"/>
              </a:br>
              <a:endParaRPr lang="pl-PL" sz="3400" dirty="0"/>
            </a:p>
          </p:txBody>
        </p:sp>
      </p:grpSp>
      <p:graphicFrame>
        <p:nvGraphicFramePr>
          <p:cNvPr id="8" name="Symbol zastępczy zawartości 8"/>
          <p:cNvGraphicFramePr>
            <a:graphicFrameLocks/>
          </p:cNvGraphicFramePr>
          <p:nvPr/>
        </p:nvGraphicFramePr>
        <p:xfrm>
          <a:off x="457200" y="1988840"/>
          <a:ext cx="8229600" cy="41373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8313" y="549275"/>
            <a:ext cx="8505825" cy="1223963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pl-PL" sz="2800" dirty="0" smtClean="0"/>
              <a:t>Wspomaganie – sieci współpracy i samokształcenia dyrektorów i nauczycieli</a:t>
            </a:r>
            <a:endParaRPr lang="pl-PL" sz="2800" dirty="0"/>
          </a:p>
        </p:txBody>
      </p:sp>
      <p:sp>
        <p:nvSpPr>
          <p:cNvPr id="67587" name="Symbol zastępczy zawartości 2"/>
          <p:cNvSpPr>
            <a:spLocks noGrp="1"/>
          </p:cNvSpPr>
          <p:nvPr>
            <p:ph idx="1"/>
          </p:nvPr>
        </p:nvSpPr>
        <p:spPr>
          <a:xfrm>
            <a:off x="323850" y="1916113"/>
            <a:ext cx="8291513" cy="3744912"/>
          </a:xfrm>
        </p:spPr>
        <p:txBody>
          <a:bodyPr>
            <a:normAutofit fontScale="92500"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Sieć jest formą pracy, która umożliwia samokształcenie i kooperację.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Ułatwia wymianę doświadczeń, tworzenie nowych rozwiązań oraz poszerzanie kompetencji.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To działanie oparte na partnerstwie</a:t>
            </a:r>
            <a:br>
              <a:rPr lang="pl-PL" altLang="pl-PL" sz="2400" dirty="0" smtClean="0"/>
            </a:br>
            <a:r>
              <a:rPr lang="pl-PL" altLang="pl-PL" sz="2400" dirty="0" smtClean="0"/>
              <a:t> i wzajemności.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pl-PL" altLang="pl-PL" sz="2400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pl-PL" altLang="pl-PL" sz="2400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l-PL" altLang="pl-PL" sz="3200" b="1" dirty="0" err="1" smtClean="0"/>
              <a:t>www.doskonaleniewsieci.pl</a:t>
            </a:r>
            <a:endParaRPr lang="pl-PL" altLang="pl-PL" sz="3200" b="1" dirty="0" smtClean="0"/>
          </a:p>
        </p:txBody>
      </p:sp>
      <p:pic>
        <p:nvPicPr>
          <p:cNvPr id="67588" name="Picture 5" descr="http://www.ore.edu.pl/strona-ore/images/stories/banerki/siec_wspolprac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788" y="3716338"/>
            <a:ext cx="2466975" cy="185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288" y="404813"/>
            <a:ext cx="7129462" cy="863600"/>
          </a:xfrm>
        </p:spPr>
        <p:txBody>
          <a:bodyPr/>
          <a:lstStyle/>
          <a:p>
            <a:pPr eaLnBrk="1" hangingPunct="1">
              <a:defRPr/>
            </a:pPr>
            <a:r>
              <a:rPr lang="pl-PL" dirty="0" smtClean="0"/>
              <a:t>Co to jest sieć?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288" y="1412875"/>
            <a:ext cx="8291512" cy="5040313"/>
          </a:xfrm>
        </p:spPr>
        <p:txBody>
          <a:bodyPr/>
          <a:lstStyle/>
          <a:p>
            <a:pPr eaLnBrk="1" hangingPunct="1">
              <a:spcBef>
                <a:spcPct val="0"/>
              </a:spcBef>
              <a:defRPr/>
            </a:pPr>
            <a:r>
              <a:rPr lang="pl-PL" sz="2400" dirty="0" smtClean="0"/>
              <a:t>Sieć będzie formą współpracy dającą możliwość </a:t>
            </a:r>
            <a:r>
              <a:rPr lang="pl-PL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wymiany doświadczeń, analizy dobrych praktyk, tworzenia innowacyjnych rozwiązań albo poszerzania kompetencji </a:t>
            </a:r>
          </a:p>
          <a:p>
            <a:pPr eaLnBrk="1" hangingPunct="1">
              <a:spcBef>
                <a:spcPct val="0"/>
              </a:spcBef>
              <a:defRPr/>
            </a:pPr>
            <a:endParaRPr lang="pl-PL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spcBef>
                <a:spcPct val="0"/>
              </a:spcBef>
              <a:defRPr/>
            </a:pPr>
            <a:r>
              <a:rPr lang="pl-PL" sz="2400" dirty="0" smtClean="0"/>
              <a:t>w trakcie </a:t>
            </a:r>
            <a:r>
              <a:rPr lang="pl-PL" sz="2400" b="1" dirty="0" smtClean="0">
                <a:solidFill>
                  <a:schemeClr val="accent2">
                    <a:lumMod val="50000"/>
                  </a:schemeClr>
                </a:solidFill>
              </a:rPr>
              <a:t>regularnych spotkaniach </a:t>
            </a:r>
            <a:r>
              <a:rPr lang="pl-PL" sz="2400" dirty="0" smtClean="0"/>
              <a:t>(trzy do pięciu w roku szkolnym, optymalnie co dwa miesiące) oraz poprzez </a:t>
            </a:r>
            <a:r>
              <a:rPr lang="pl-PL" sz="2400" b="1" dirty="0" smtClean="0">
                <a:solidFill>
                  <a:schemeClr val="accent2">
                    <a:lumMod val="50000"/>
                  </a:schemeClr>
                </a:solidFill>
              </a:rPr>
              <a:t>platformę internetową</a:t>
            </a:r>
            <a:r>
              <a:rPr lang="pl-PL" sz="2400" dirty="0" smtClean="0"/>
              <a:t>. </a:t>
            </a:r>
          </a:p>
          <a:p>
            <a:pPr eaLnBrk="1" hangingPunct="1">
              <a:spcBef>
                <a:spcPct val="0"/>
              </a:spcBef>
              <a:defRPr/>
            </a:pPr>
            <a:endParaRPr lang="pl-PL" sz="2400" dirty="0" smtClean="0"/>
          </a:p>
          <a:p>
            <a:pPr eaLnBrk="1" hangingPunct="1">
              <a:spcBef>
                <a:spcPct val="0"/>
              </a:spcBef>
              <a:defRPr/>
            </a:pPr>
            <a:r>
              <a:rPr lang="pl-PL" sz="2400" dirty="0" smtClean="0"/>
              <a:t>Organizacją pracy każdej sieci, aranżowaniem i moderowaniem spotkań oraz czuwaniem nad realizacją przyjętych celów będzie zajmował się </a:t>
            </a:r>
            <a:r>
              <a:rPr lang="pl-PL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koordynator sieci. </a:t>
            </a:r>
            <a:endParaRPr lang="pl-PL" sz="2400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defRPr/>
            </a:pPr>
            <a:endParaRPr lang="pl-PL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288" y="404813"/>
            <a:ext cx="7129462" cy="8636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pl-PL" dirty="0" smtClean="0"/>
              <a:t>Cele sieci współpracy </a:t>
            </a:r>
            <a:br>
              <a:rPr lang="pl-PL" dirty="0" smtClean="0"/>
            </a:br>
            <a:r>
              <a:rPr lang="pl-PL" dirty="0" smtClean="0"/>
              <a:t>i samokształcenia </a:t>
            </a:r>
            <a:endParaRPr lang="pl-PL" dirty="0"/>
          </a:p>
        </p:txBody>
      </p:sp>
      <p:sp>
        <p:nvSpPr>
          <p:cNvPr id="107523" name="Symbol zastępczy zawartości 2"/>
          <p:cNvSpPr>
            <a:spLocks noGrp="1"/>
          </p:cNvSpPr>
          <p:nvPr>
            <p:ph idx="1"/>
          </p:nvPr>
        </p:nvSpPr>
        <p:spPr>
          <a:xfrm>
            <a:off x="395288" y="1412875"/>
            <a:ext cx="8291512" cy="5040313"/>
          </a:xfrm>
        </p:spPr>
        <p:txBody>
          <a:bodyPr/>
          <a:lstStyle/>
          <a:p>
            <a:pPr eaLnBrk="1" hangingPunct="1">
              <a:spcAft>
                <a:spcPts val="600"/>
              </a:spcAft>
            </a:pPr>
            <a:r>
              <a:rPr lang="pl-PL" sz="2400" smtClean="0"/>
              <a:t>wymiana doświadczeń między uczestnikami </a:t>
            </a:r>
          </a:p>
          <a:p>
            <a:pPr eaLnBrk="1" hangingPunct="1">
              <a:spcAft>
                <a:spcPts val="600"/>
              </a:spcAft>
            </a:pPr>
            <a:r>
              <a:rPr lang="pl-PL" sz="2400" smtClean="0"/>
              <a:t>analiza dobrych praktyk stosowanych przez uczestników </a:t>
            </a:r>
          </a:p>
          <a:p>
            <a:pPr eaLnBrk="1" hangingPunct="1">
              <a:spcAft>
                <a:spcPts val="600"/>
              </a:spcAft>
            </a:pPr>
            <a:r>
              <a:rPr lang="pl-PL" sz="2400" smtClean="0"/>
              <a:t>pozyskiwanie metodycznego i merytorycznego wsparcia ekspertów </a:t>
            </a:r>
          </a:p>
          <a:p>
            <a:pPr eaLnBrk="1" hangingPunct="1">
              <a:spcAft>
                <a:spcPts val="600"/>
              </a:spcAft>
            </a:pPr>
            <a:r>
              <a:rPr lang="pl-PL" sz="2400" smtClean="0"/>
              <a:t>poszerzanie kompetencji uczestników </a:t>
            </a:r>
          </a:p>
          <a:p>
            <a:pPr eaLnBrk="1" hangingPunct="1">
              <a:spcAft>
                <a:spcPts val="600"/>
              </a:spcAft>
            </a:pPr>
            <a:r>
              <a:rPr lang="pl-PL" sz="2400" smtClean="0"/>
              <a:t>tworzenie nowych rozwiązań na potrzeby szkół uczestniczących w sieci </a:t>
            </a:r>
          </a:p>
          <a:p>
            <a:pPr eaLnBrk="1" hangingPunct="1">
              <a:spcAft>
                <a:spcPts val="600"/>
              </a:spcAft>
            </a:pPr>
            <a:r>
              <a:rPr lang="pl-PL" sz="2400" smtClean="0"/>
              <a:t>nawiązywanie kontaktów i współpracy pomiędzy szkołami 	</a:t>
            </a:r>
          </a:p>
          <a:p>
            <a:pPr eaLnBrk="1" hangingPunct="1">
              <a:spcAft>
                <a:spcPts val="600"/>
              </a:spcAft>
            </a:pPr>
            <a:endParaRPr lang="pl-PL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467544" y="476672"/>
          <a:ext cx="8064896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Symbol zastępczy zawartości 2"/>
          <p:cNvGraphicFramePr>
            <a:graphicFrameLocks noGrp="1"/>
          </p:cNvGraphicFramePr>
          <p:nvPr>
            <p:ph idx="1"/>
          </p:nvPr>
        </p:nvGraphicFramePr>
        <p:xfrm>
          <a:off x="395764" y="1557338"/>
          <a:ext cx="8229600" cy="452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Symbol zastępczy zawartości 1"/>
          <p:cNvGraphicFramePr>
            <a:graphicFrameLocks noGrp="1"/>
          </p:cNvGraphicFramePr>
          <p:nvPr>
            <p:ph idx="1"/>
          </p:nvPr>
        </p:nvGraphicFramePr>
        <p:xfrm>
          <a:off x="774950" y="1628800"/>
          <a:ext cx="7731173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Grupa 3"/>
          <p:cNvGrpSpPr>
            <a:grpSpLocks/>
          </p:cNvGrpSpPr>
          <p:nvPr/>
        </p:nvGrpSpPr>
        <p:grpSpPr bwMode="auto">
          <a:xfrm>
            <a:off x="728663" y="476250"/>
            <a:ext cx="7777162" cy="936625"/>
            <a:chOff x="0" y="0"/>
            <a:chExt cx="7776864" cy="935977"/>
          </a:xfrm>
        </p:grpSpPr>
        <p:sp>
          <p:nvSpPr>
            <p:cNvPr id="5" name="Prostokąt zaokrąglony 4"/>
            <p:cNvSpPr/>
            <p:nvPr/>
          </p:nvSpPr>
          <p:spPr>
            <a:xfrm>
              <a:off x="0" y="0"/>
              <a:ext cx="7776864" cy="935977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Prostokąt 5"/>
            <p:cNvSpPr/>
            <p:nvPr/>
          </p:nvSpPr>
          <p:spPr>
            <a:xfrm>
              <a:off x="46035" y="46006"/>
              <a:ext cx="7684794" cy="84396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52400" tIns="152400" rIns="152400" bIns="152400" spcCol="1270" anchor="ctr"/>
            <a:lstStyle/>
            <a:p>
              <a:pPr algn="ctr" defTabSz="1778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pl-PL" sz="3400" b="1" dirty="0"/>
                <a:t>Dlaczego zmiany?</a:t>
              </a:r>
              <a:endParaRPr lang="pl-PL" sz="34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3"/>
          <p:cNvGrpSpPr>
            <a:grpSpLocks/>
          </p:cNvGrpSpPr>
          <p:nvPr/>
        </p:nvGrpSpPr>
        <p:grpSpPr bwMode="auto">
          <a:xfrm>
            <a:off x="728663" y="476250"/>
            <a:ext cx="7777162" cy="936625"/>
            <a:chOff x="0" y="0"/>
            <a:chExt cx="7776864" cy="935977"/>
          </a:xfrm>
        </p:grpSpPr>
        <p:sp>
          <p:nvSpPr>
            <p:cNvPr id="5" name="Prostokąt zaokrąglony 4"/>
            <p:cNvSpPr/>
            <p:nvPr/>
          </p:nvSpPr>
          <p:spPr>
            <a:xfrm>
              <a:off x="0" y="0"/>
              <a:ext cx="7776864" cy="935977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Prostokąt 5"/>
            <p:cNvSpPr/>
            <p:nvPr/>
          </p:nvSpPr>
          <p:spPr>
            <a:xfrm>
              <a:off x="46035" y="46006"/>
              <a:ext cx="7684794" cy="84396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52400" tIns="152400" rIns="152400" bIns="152400" spcCol="1270" anchor="ctr"/>
            <a:lstStyle/>
            <a:p>
              <a:pPr algn="ctr" defTabSz="17780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pl-PL" sz="3400" b="1" dirty="0"/>
                <a:t>Wprowadzeniu zmian służą:</a:t>
              </a:r>
              <a:endParaRPr lang="pl-PL" sz="3400" dirty="0"/>
            </a:p>
          </p:txBody>
        </p:sp>
      </p:grp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457200" y="1600201"/>
          <a:ext cx="8291264" cy="42050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467544" y="476674"/>
          <a:ext cx="7848872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Symbol zastępczy zawartości 2"/>
          <p:cNvGraphicFramePr>
            <a:graphicFrameLocks noGrp="1"/>
          </p:cNvGraphicFramePr>
          <p:nvPr>
            <p:ph idx="1"/>
          </p:nvPr>
        </p:nvGraphicFramePr>
        <p:xfrm>
          <a:off x="395764" y="1772817"/>
          <a:ext cx="7992660" cy="37444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pl-PL" dirty="0" smtClean="0"/>
              <a:t>Wspomaganie – szkoła korzysta ze wsparcia…</a:t>
            </a:r>
            <a:endParaRPr lang="pl-PL" dirty="0"/>
          </a:p>
        </p:txBody>
      </p:sp>
      <p:pic>
        <p:nvPicPr>
          <p:cNvPr id="66563" name="Picture 2" descr="https://encrypted-tbn3.gstatic.com/images?q=tbn:ANd9GcTKf5Zget30KK4P6uzjdyYTOhJbHltR7OhySJBcOaqYWPCUZ4q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6100" y="3933825"/>
            <a:ext cx="281940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bjaśnienie w chmurce 3"/>
          <p:cNvSpPr/>
          <p:nvPr/>
        </p:nvSpPr>
        <p:spPr>
          <a:xfrm>
            <a:off x="6011863" y="1557338"/>
            <a:ext cx="2736850" cy="1511300"/>
          </a:xfrm>
          <a:prstGeom prst="cloudCallout">
            <a:avLst>
              <a:gd name="adj1" fmla="val -22490"/>
              <a:gd name="adj2" fmla="val 3658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Podkarpackie Centrum Edukacji Nauczycieli</a:t>
            </a:r>
          </a:p>
        </p:txBody>
      </p:sp>
      <p:sp>
        <p:nvSpPr>
          <p:cNvPr id="5" name="Objaśnienie w chmurce 4"/>
          <p:cNvSpPr/>
          <p:nvPr/>
        </p:nvSpPr>
        <p:spPr>
          <a:xfrm>
            <a:off x="827088" y="2349500"/>
            <a:ext cx="3240087" cy="1187450"/>
          </a:xfrm>
          <a:prstGeom prst="cloudCallout">
            <a:avLst>
              <a:gd name="adj1" fmla="val 28485"/>
              <a:gd name="adj2" fmla="val 335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Poradnia Psychologiczno - Pedagogiczna</a:t>
            </a:r>
          </a:p>
        </p:txBody>
      </p:sp>
      <p:sp>
        <p:nvSpPr>
          <p:cNvPr id="6" name="Objaśnienie w chmurce 5"/>
          <p:cNvSpPr/>
          <p:nvPr/>
        </p:nvSpPr>
        <p:spPr>
          <a:xfrm>
            <a:off x="468313" y="4508500"/>
            <a:ext cx="2879725" cy="1296988"/>
          </a:xfrm>
          <a:prstGeom prst="cloudCallout">
            <a:avLst>
              <a:gd name="adj1" fmla="val 35651"/>
              <a:gd name="adj2" fmla="val 20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/>
              <a:t>Pedagogiczna Biblioteka Wojewódzka </a:t>
            </a:r>
          </a:p>
        </p:txBody>
      </p:sp>
      <p:sp>
        <p:nvSpPr>
          <p:cNvPr id="7" name="Strzałka w prawo z wcięciem 6"/>
          <p:cNvSpPr/>
          <p:nvPr/>
        </p:nvSpPr>
        <p:spPr>
          <a:xfrm rot="20062730">
            <a:off x="5208588" y="3309938"/>
            <a:ext cx="1511300" cy="287337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8" name="Strzałka w prawo z wcięciem 7"/>
          <p:cNvSpPr/>
          <p:nvPr/>
        </p:nvSpPr>
        <p:spPr>
          <a:xfrm rot="12736302">
            <a:off x="3275013" y="3819525"/>
            <a:ext cx="1008062" cy="28892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9" name="Strzałka w prawo z wcięciem 8"/>
          <p:cNvSpPr/>
          <p:nvPr/>
        </p:nvSpPr>
        <p:spPr>
          <a:xfrm rot="10800000">
            <a:off x="3419475" y="4797425"/>
            <a:ext cx="865188" cy="21590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pl-PL" sz="2800" dirty="0" smtClean="0"/>
              <a:t>Wspomaganie – szkoła otrzymuje…</a:t>
            </a:r>
            <a:endParaRPr lang="pl-PL" sz="2800" dirty="0"/>
          </a:p>
        </p:txBody>
      </p:sp>
      <p:pic>
        <p:nvPicPr>
          <p:cNvPr id="18435" name="Picture 2" descr="https://encrypted-tbn3.gstatic.com/images?q=tbn:ANd9GcTKf5Zget30KK4P6uzjdyYTOhJbHltR7OhySJBcOaqYWPCUZ4q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0388" y="4076700"/>
            <a:ext cx="3446462" cy="19796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Objaśnienie w chmurce 3"/>
          <p:cNvSpPr/>
          <p:nvPr/>
        </p:nvSpPr>
        <p:spPr>
          <a:xfrm>
            <a:off x="323850" y="1484313"/>
            <a:ext cx="3024188" cy="1512887"/>
          </a:xfrm>
          <a:prstGeom prst="cloudCallout">
            <a:avLst>
              <a:gd name="adj1" fmla="val -7651"/>
              <a:gd name="adj2" fmla="val 1135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l-PL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pomoc w diagnozowaniu potrzeb szkoły lub placówki</a:t>
            </a:r>
            <a:endParaRPr lang="pl-P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Objaśnienie w chmurce 4"/>
          <p:cNvSpPr/>
          <p:nvPr/>
        </p:nvSpPr>
        <p:spPr>
          <a:xfrm>
            <a:off x="3419475" y="1268413"/>
            <a:ext cx="4392613" cy="1873250"/>
          </a:xfrm>
          <a:prstGeom prst="cloudCallout">
            <a:avLst>
              <a:gd name="adj1" fmla="val -57530"/>
              <a:gd name="adj2" fmla="val 931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l-PL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ustalenie sposobów działania prowadzących do zaspokojenia potrzeb szkoły lub placówki</a:t>
            </a:r>
          </a:p>
        </p:txBody>
      </p:sp>
      <p:sp>
        <p:nvSpPr>
          <p:cNvPr id="6" name="Objaśnienie w chmurce 5"/>
          <p:cNvSpPr/>
          <p:nvPr/>
        </p:nvSpPr>
        <p:spPr>
          <a:xfrm>
            <a:off x="4932363" y="3213100"/>
            <a:ext cx="3240037" cy="1295400"/>
          </a:xfrm>
          <a:prstGeom prst="cloudCallout">
            <a:avLst>
              <a:gd name="adj1" fmla="val -81852"/>
              <a:gd name="adj2" fmla="val 4509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l-PL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zaplanowanie form wspomagania i ich realizację</a:t>
            </a:r>
          </a:p>
        </p:txBody>
      </p:sp>
      <p:sp>
        <p:nvSpPr>
          <p:cNvPr id="7" name="Objaśnienie w chmurce 6"/>
          <p:cNvSpPr/>
          <p:nvPr/>
        </p:nvSpPr>
        <p:spPr>
          <a:xfrm>
            <a:off x="4572000" y="4724400"/>
            <a:ext cx="4103688" cy="1944688"/>
          </a:xfrm>
          <a:prstGeom prst="cloudCallout">
            <a:avLst>
              <a:gd name="adj1" fmla="val -61011"/>
              <a:gd name="adj2" fmla="val -2850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l-PL" sz="1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wspólną ocenę efektów i opracowanie wniosków z realizacji zaplanowanych form wspomagania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457200" y="274638"/>
          <a:ext cx="8147247" cy="13541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Symbol zastępczy zawartości 5"/>
          <p:cNvGraphicFramePr>
            <a:graphicFrameLocks noGrp="1"/>
          </p:cNvGraphicFramePr>
          <p:nvPr>
            <p:ph idx="1"/>
          </p:nvPr>
        </p:nvGraphicFramePr>
        <p:xfrm>
          <a:off x="611560" y="1844824"/>
          <a:ext cx="7920880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457201" y="274638"/>
          <a:ext cx="8075240" cy="14981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179512" y="1844824"/>
          <a:ext cx="8964488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457200" y="274638"/>
          <a:ext cx="8363272" cy="1066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Symbol zastępczy zawartości 4"/>
          <p:cNvGraphicFramePr>
            <a:graphicFrameLocks noGrp="1"/>
          </p:cNvGraphicFramePr>
          <p:nvPr>
            <p:ph idx="1"/>
          </p:nvPr>
        </p:nvGraphicFramePr>
        <p:xfrm>
          <a:off x="395536" y="1340768"/>
          <a:ext cx="8280920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457200" y="274638"/>
          <a:ext cx="8075240" cy="14981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048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916113"/>
            <a:ext cx="8362950" cy="3960812"/>
          </a:xfrm>
        </p:spPr>
        <p:txBody>
          <a:bodyPr>
            <a:normAutofit/>
          </a:bodyPr>
          <a:lstStyle/>
          <a:p>
            <a:pPr marL="0" indent="0" algn="ctr">
              <a:buFont typeface="Arial" charset="0"/>
              <a:buNone/>
            </a:pPr>
            <a:r>
              <a:rPr lang="pl-PL" altLang="pl-PL" sz="2400" b="1" dirty="0" smtClean="0"/>
              <a:t>Wspomaganie szkół:</a:t>
            </a:r>
          </a:p>
          <a:p>
            <a:pPr marL="0" indent="0" algn="ctr">
              <a:buFont typeface="Arial" charset="0"/>
              <a:buNone/>
            </a:pPr>
            <a:r>
              <a:rPr lang="pl-PL" altLang="pl-PL" sz="2400" dirty="0" smtClean="0"/>
              <a:t>Centralna oś systemu wspierania. </a:t>
            </a:r>
            <a:br>
              <a:rPr lang="pl-PL" altLang="pl-PL" sz="2400" dirty="0" smtClean="0"/>
            </a:br>
            <a:r>
              <a:rPr lang="pl-PL" altLang="pl-PL" sz="2400" dirty="0" smtClean="0"/>
              <a:t>Potrzeba rozwoju nowego modelu.</a:t>
            </a:r>
          </a:p>
          <a:p>
            <a:pPr marL="0" indent="0" algn="ctr">
              <a:buFont typeface="Arial" charset="0"/>
              <a:buNone/>
            </a:pPr>
            <a:endParaRPr lang="pl-PL" altLang="pl-PL" sz="2400" dirty="0" smtClean="0"/>
          </a:p>
          <a:p>
            <a:pPr marL="0" indent="0" algn="ctr">
              <a:buFont typeface="Arial" charset="0"/>
              <a:buNone/>
            </a:pPr>
            <a:r>
              <a:rPr lang="pl-PL" altLang="pl-PL" sz="2400" b="1" dirty="0" smtClean="0"/>
              <a:t>Doskonalenie nauczycieli:</a:t>
            </a:r>
          </a:p>
          <a:p>
            <a:pPr marL="0" indent="0" algn="ctr">
              <a:buFont typeface="Arial" charset="0"/>
              <a:buNone/>
            </a:pPr>
            <a:r>
              <a:rPr lang="pl-PL" altLang="pl-PL" sz="2400" dirty="0" smtClean="0"/>
              <a:t>Rozwój indywidualny nauczycieli w zakresie przedmiotowym.</a:t>
            </a:r>
          </a:p>
          <a:p>
            <a:pPr marL="0" indent="0" algn="ctr">
              <a:buFont typeface="Arial" charset="0"/>
              <a:buNone/>
            </a:pPr>
            <a:r>
              <a:rPr lang="pl-PL" altLang="pl-PL" sz="2400" dirty="0" smtClean="0"/>
              <a:t>Wsparcie przy rozwiązywaniu problemów uczniów szczególnie uczniów o specjalnych potrzebach edukacyjnych. </a:t>
            </a:r>
          </a:p>
          <a:p>
            <a:pPr marL="0" indent="0">
              <a:buFont typeface="Arial" charset="0"/>
              <a:buNone/>
            </a:pPr>
            <a:endParaRPr lang="pl-PL" altLang="pl-PL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Symbol zastępczy zawartości 4"/>
          <p:cNvGraphicFramePr>
            <a:graphicFrameLocks noGrp="1"/>
          </p:cNvGraphicFramePr>
          <p:nvPr>
            <p:ph idx="1"/>
          </p:nvPr>
        </p:nvGraphicFramePr>
        <p:xfrm>
          <a:off x="899592" y="1628800"/>
          <a:ext cx="7560840" cy="4497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Symbol zastępczy zawartości 2"/>
          <p:cNvGraphicFramePr>
            <a:graphicFrameLocks noGrp="1"/>
          </p:cNvGraphicFramePr>
          <p:nvPr>
            <p:ph idx="1"/>
          </p:nvPr>
        </p:nvGraphicFramePr>
        <p:xfrm>
          <a:off x="755577" y="1772815"/>
          <a:ext cx="7632848" cy="38884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Grupa 3"/>
          <p:cNvGrpSpPr>
            <a:grpSpLocks/>
          </p:cNvGrpSpPr>
          <p:nvPr/>
        </p:nvGrpSpPr>
        <p:grpSpPr bwMode="auto">
          <a:xfrm>
            <a:off x="390525" y="333375"/>
            <a:ext cx="8229600" cy="1141413"/>
            <a:chOff x="0" y="0"/>
            <a:chExt cx="8229599" cy="1142212"/>
          </a:xfrm>
        </p:grpSpPr>
        <p:sp>
          <p:nvSpPr>
            <p:cNvPr id="5" name="Prostokąt zaokrąglony 4"/>
            <p:cNvSpPr/>
            <p:nvPr/>
          </p:nvSpPr>
          <p:spPr>
            <a:xfrm>
              <a:off x="0" y="0"/>
              <a:ext cx="8229599" cy="1142212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Prostokąt 5"/>
            <p:cNvSpPr/>
            <p:nvPr/>
          </p:nvSpPr>
          <p:spPr>
            <a:xfrm>
              <a:off x="55563" y="55602"/>
              <a:ext cx="8118474" cy="10310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33350" tIns="133350" rIns="133350" bIns="133350" spcCol="1270" anchor="ctr"/>
            <a:lstStyle/>
            <a:p>
              <a:pPr algn="ctr" defTabSz="15557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pl-PL" sz="3400" b="1" dirty="0"/>
            </a:p>
            <a:p>
              <a:pPr algn="ctr" defTabSz="155575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pl-PL" sz="3400" b="1" dirty="0"/>
                <a:t>Wnioski z raportu OECD </a:t>
              </a:r>
              <a:br>
                <a:rPr lang="pl-PL" sz="3400" b="1" dirty="0"/>
              </a:br>
              <a:r>
                <a:rPr lang="pl-PL" sz="3400" b="1" dirty="0"/>
                <a:t>„Szkoły dla uczących się w XXI wieku”</a:t>
              </a:r>
              <a:r>
                <a:rPr lang="pl-PL" sz="3400" dirty="0"/>
                <a:t/>
              </a:r>
              <a:br>
                <a:rPr lang="pl-PL" sz="3400" dirty="0"/>
              </a:br>
              <a:endParaRPr lang="pl-PL" sz="34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457200" y="274638"/>
          <a:ext cx="8229600" cy="114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Symbol zastępczy zawartości 2"/>
          <p:cNvGraphicFramePr>
            <a:graphicFrameLocks noGrp="1"/>
          </p:cNvGraphicFramePr>
          <p:nvPr>
            <p:ph idx="1"/>
          </p:nvPr>
        </p:nvGraphicFramePr>
        <p:xfrm>
          <a:off x="539552" y="1700808"/>
          <a:ext cx="8064896" cy="3528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288" y="404813"/>
            <a:ext cx="7129462" cy="8636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</a:rPr>
              <a:t>Jak budować świadomość zawodową?</a:t>
            </a:r>
            <a:endParaRPr lang="pl-PL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2707" name="Symbol zastępczy zawartości 2"/>
          <p:cNvSpPr>
            <a:spLocks noGrp="1"/>
          </p:cNvSpPr>
          <p:nvPr>
            <p:ph idx="1"/>
          </p:nvPr>
        </p:nvSpPr>
        <p:spPr>
          <a:xfrm>
            <a:off x="395288" y="1412875"/>
            <a:ext cx="8291512" cy="5040313"/>
          </a:xfrm>
        </p:spPr>
        <p:txBody>
          <a:bodyPr/>
          <a:lstStyle/>
          <a:p>
            <a:pPr eaLnBrk="1" hangingPunct="1"/>
            <a:r>
              <a:rPr lang="pl-PL" smtClean="0"/>
              <a:t>Jak wpływać na to, aby wszyscy pracownicy widzieli szerszą perspektywę, niż tylko swoje stanowisko pracy i zadania? </a:t>
            </a:r>
          </a:p>
          <a:p>
            <a:pPr eaLnBrk="1" hangingPunct="1"/>
            <a:endParaRPr lang="pl-PL" smtClean="0"/>
          </a:p>
          <a:p>
            <a:pPr eaLnBrk="1" hangingPunct="1"/>
            <a:r>
              <a:rPr lang="pl-PL" smtClean="0"/>
              <a:t>Jak pokazać, że nawet najmniejsze oddziaływanie na ucznia ma wartość i znaczenie w odnoszeniu sukcesów w jego przyszłym życiu? </a:t>
            </a:r>
          </a:p>
          <a:p>
            <a:pPr eaLnBrk="1" hangingPunct="1"/>
            <a:endParaRPr lang="pl-PL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288" y="404813"/>
            <a:ext cx="7129462" cy="863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>
                <a:solidFill>
                  <a:schemeClr val="accent2">
                    <a:lumMod val="75000"/>
                  </a:schemeClr>
                </a:solidFill>
              </a:rPr>
              <a:t>Ważne pytania:</a:t>
            </a:r>
            <a:endParaRPr lang="pl-PL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3731" name="Symbol zastępczy zawartości 2"/>
          <p:cNvSpPr>
            <a:spLocks noGrp="1"/>
          </p:cNvSpPr>
          <p:nvPr>
            <p:ph idx="1"/>
          </p:nvPr>
        </p:nvSpPr>
        <p:spPr>
          <a:xfrm>
            <a:off x="395288" y="1412875"/>
            <a:ext cx="8291512" cy="5040313"/>
          </a:xfrm>
        </p:spPr>
        <p:txBody>
          <a:bodyPr/>
          <a:lstStyle/>
          <a:p>
            <a:pPr eaLnBrk="1" hangingPunct="1"/>
            <a:r>
              <a:rPr lang="pl-PL" b="1" smtClean="0"/>
              <a:t>Jak rozwinąć i wykorzystać </a:t>
            </a:r>
            <a:br>
              <a:rPr lang="pl-PL" b="1" smtClean="0"/>
            </a:br>
            <a:r>
              <a:rPr lang="pl-PL" b="1" smtClean="0"/>
              <a:t>w edukacji potencjał kadry pedagogicznej Mojej szkoły?</a:t>
            </a:r>
          </a:p>
          <a:p>
            <a:pPr eaLnBrk="1" hangingPunct="1"/>
            <a:endParaRPr lang="pl-PL" b="1" smtClean="0"/>
          </a:p>
          <a:p>
            <a:pPr eaLnBrk="1" hangingPunct="1"/>
            <a:endParaRPr lang="pl-PL" b="1" smtClean="0"/>
          </a:p>
          <a:p>
            <a:pPr eaLnBrk="1" hangingPunct="1"/>
            <a:r>
              <a:rPr lang="pl-PL" b="1" smtClean="0"/>
              <a:t>Jak wykorzystać posiadane przez szkołę zasoby do jej rozwoju?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850" y="404813"/>
            <a:ext cx="7343775" cy="863600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pl-PL" sz="2200" dirty="0" smtClean="0"/>
              <a:t>Zadania publicznych placówek doskonalenia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1400" dirty="0" smtClean="0"/>
              <a:t>prowadzonych przez samorząd województwa, powiat lub gminę</a:t>
            </a:r>
            <a:endParaRPr lang="pl-PL" sz="20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288" y="1700213"/>
            <a:ext cx="8291512" cy="4752975"/>
          </a:xfrm>
        </p:spPr>
        <p:txBody>
          <a:bodyPr/>
          <a:lstStyle/>
          <a:p>
            <a:pPr eaLnBrk="1" hangingPunct="1">
              <a:defRPr/>
            </a:pPr>
            <a:r>
              <a:rPr lang="pl-PL" dirty="0" smtClean="0"/>
              <a:t>organizowanie i prowadzenie </a:t>
            </a:r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doskonalenia zawodowego </a:t>
            </a: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nauczycieli</a:t>
            </a:r>
          </a:p>
          <a:p>
            <a:pPr eaLnBrk="1" hangingPunct="1">
              <a:defRPr/>
            </a:pPr>
            <a:endParaRPr lang="pl-PL" dirty="0" smtClean="0"/>
          </a:p>
          <a:p>
            <a:pPr eaLnBrk="1" hangingPunct="1">
              <a:defRPr/>
            </a:pPr>
            <a:r>
              <a:rPr lang="pl-PL" dirty="0" smtClean="0"/>
              <a:t>organizowanie i prowadzenie </a:t>
            </a:r>
            <a:r>
              <a:rPr lang="pl-PL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doskonalenia zawodowego </a:t>
            </a:r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dyrektorów szkół i placówek</a:t>
            </a:r>
            <a:endParaRPr lang="pl-PL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7596188" y="4365625"/>
            <a:ext cx="1079500" cy="36830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pl-PL" dirty="0"/>
              <a:t>§ 15.2. </a:t>
            </a:r>
          </a:p>
        </p:txBody>
      </p:sp>
      <p:sp>
        <p:nvSpPr>
          <p:cNvPr id="5" name="Prostokąt 4"/>
          <p:cNvSpPr/>
          <p:nvPr/>
        </p:nvSpPr>
        <p:spPr>
          <a:xfrm>
            <a:off x="7596188" y="2492375"/>
            <a:ext cx="1079500" cy="3698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pl-PL" dirty="0"/>
              <a:t>§ 15.1.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288" y="404813"/>
            <a:ext cx="7129462" cy="8636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pl-PL" sz="3100" dirty="0" smtClean="0">
                <a:solidFill>
                  <a:schemeClr val="accent2">
                    <a:lumMod val="50000"/>
                  </a:schemeClr>
                </a:solidFill>
              </a:rPr>
              <a:t>Sposoby realizacji </a:t>
            </a:r>
            <a:r>
              <a:rPr lang="pl-PL" sz="2800" dirty="0" smtClean="0"/>
              <a:t>doskonalenia zawodowego nauczycieli i dyrektorów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288" y="1557338"/>
            <a:ext cx="8291512" cy="4895850"/>
          </a:xfrm>
        </p:spPr>
        <p:txBody>
          <a:bodyPr/>
          <a:lstStyle/>
          <a:p>
            <a:pPr eaLnBrk="1" hangingPunct="1">
              <a:spcAft>
                <a:spcPts val="600"/>
              </a:spcAft>
              <a:buFont typeface="Wingdings 2" pitchFamily="18" charset="2"/>
              <a:buNone/>
              <a:defRPr/>
            </a:pPr>
            <a:r>
              <a:rPr lang="pl-PL" sz="2400" dirty="0" smtClean="0"/>
              <a:t>1) organizowanie i prowadzenie </a:t>
            </a:r>
            <a:r>
              <a:rPr lang="pl-PL" sz="2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wspomagania szkół i placówek,</a:t>
            </a:r>
          </a:p>
          <a:p>
            <a:pPr eaLnBrk="1" hangingPunct="1">
              <a:spcAft>
                <a:spcPts val="600"/>
              </a:spcAft>
              <a:buFont typeface="Wingdings 2" pitchFamily="18" charset="2"/>
              <a:buNone/>
              <a:defRPr/>
            </a:pPr>
            <a:r>
              <a:rPr lang="pl-PL" sz="2400" dirty="0" smtClean="0"/>
              <a:t>2) organizowanie i prowadzenie </a:t>
            </a:r>
            <a:r>
              <a:rPr lang="pl-PL" sz="2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sieci współpracy i samokształcenia dla nauczycieli oraz dyrektorów </a:t>
            </a:r>
            <a:r>
              <a:rPr lang="pl-PL" sz="2400" dirty="0" smtClean="0"/>
              <a:t>szkół i placówek,</a:t>
            </a:r>
          </a:p>
          <a:p>
            <a:pPr eaLnBrk="1" hangingPunct="1">
              <a:spcAft>
                <a:spcPts val="600"/>
              </a:spcAft>
              <a:buFont typeface="Wingdings 2" pitchFamily="18" charset="2"/>
              <a:buNone/>
              <a:defRPr/>
            </a:pPr>
            <a:r>
              <a:rPr lang="pl-PL" sz="2400" dirty="0" smtClean="0"/>
              <a:t>3) prowadzenie </a:t>
            </a:r>
            <a:r>
              <a:rPr lang="pl-PL" sz="2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 doskonalenia</a:t>
            </a:r>
            <a:r>
              <a:rPr lang="pl-PL" sz="2400" dirty="0" smtClean="0"/>
              <a:t>, w tym seminariów, konferencji, wykładów, warsztatów i szkoleń;</a:t>
            </a:r>
          </a:p>
          <a:p>
            <a:pPr eaLnBrk="1" hangingPunct="1">
              <a:spcAft>
                <a:spcPts val="600"/>
              </a:spcAft>
              <a:buFont typeface="Wingdings 2" pitchFamily="18" charset="2"/>
              <a:buNone/>
              <a:defRPr/>
            </a:pPr>
            <a:r>
              <a:rPr lang="pl-PL" sz="2400" dirty="0" smtClean="0"/>
              <a:t>4) udzielanie </a:t>
            </a:r>
            <a:r>
              <a:rPr lang="pl-PL" sz="2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konsultacji</a:t>
            </a:r>
            <a:r>
              <a:rPr lang="pl-PL" sz="2400" dirty="0" smtClean="0"/>
              <a:t>;</a:t>
            </a:r>
          </a:p>
          <a:p>
            <a:pPr eaLnBrk="1" hangingPunct="1">
              <a:spcAft>
                <a:spcPts val="600"/>
              </a:spcAft>
              <a:buFont typeface="Wingdings 2" pitchFamily="18" charset="2"/>
              <a:buNone/>
              <a:defRPr/>
            </a:pPr>
            <a:r>
              <a:rPr lang="pl-PL" sz="2400" dirty="0" smtClean="0"/>
              <a:t>5) upowszechnianie </a:t>
            </a:r>
            <a:r>
              <a:rPr lang="pl-PL" sz="2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przykładów dobrej praktyki.</a:t>
            </a:r>
          </a:p>
          <a:p>
            <a:pPr eaLnBrk="1" hangingPunct="1">
              <a:spcAft>
                <a:spcPts val="600"/>
              </a:spcAft>
              <a:buFont typeface="Wingdings 2" pitchFamily="18" charset="2"/>
              <a:buNone/>
              <a:defRPr/>
            </a:pPr>
            <a:endParaRPr lang="pl-PL" sz="2400" dirty="0"/>
          </a:p>
        </p:txBody>
      </p:sp>
      <p:sp>
        <p:nvSpPr>
          <p:cNvPr id="4" name="Prostokąt 3"/>
          <p:cNvSpPr/>
          <p:nvPr/>
        </p:nvSpPr>
        <p:spPr>
          <a:xfrm>
            <a:off x="7596188" y="5876925"/>
            <a:ext cx="1079500" cy="3698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pl-PL" dirty="0"/>
              <a:t>§ 16.1.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288" y="404813"/>
            <a:ext cx="7129462" cy="100806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pl-PL" dirty="0" smtClean="0"/>
              <a:t>System doskonalenia nauczycieli powinien …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288" y="1989138"/>
            <a:ext cx="8291512" cy="4464050"/>
          </a:xfrm>
        </p:spPr>
        <p:txBody>
          <a:bodyPr/>
          <a:lstStyle/>
          <a:p>
            <a:pPr eaLnBrk="1" hangingPunct="1">
              <a:defRPr/>
            </a:pPr>
            <a:r>
              <a:rPr lang="pl-PL" sz="2000" dirty="0" smtClean="0"/>
              <a:t>„Przechodzić od okazjonalnych, jednorazowych, niepowiązanych ze sobą form pomocy, </a:t>
            </a:r>
          </a:p>
          <a:p>
            <a:pPr eaLnBrk="1" hangingPunct="1">
              <a:defRPr/>
            </a:pPr>
            <a:r>
              <a:rPr lang="pl-PL" sz="2000" dirty="0" smtClean="0"/>
              <a:t>do </a:t>
            </a:r>
            <a:r>
              <a:rPr lang="pl-PL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kompleksowego świadczenia usług </a:t>
            </a:r>
            <a:r>
              <a:rPr lang="pl-PL" sz="2000" dirty="0" smtClean="0"/>
              <a:t>na rzecz pojedynczych </a:t>
            </a:r>
            <a:r>
              <a:rPr lang="pl-PL" sz="2000" b="1" dirty="0" smtClean="0">
                <a:solidFill>
                  <a:schemeClr val="accent2">
                    <a:lumMod val="50000"/>
                  </a:schemeClr>
                </a:solidFill>
              </a:rPr>
              <a:t>nauczycieli i szkoły jako całości</a:t>
            </a:r>
            <a:r>
              <a:rPr lang="pl-PL" sz="2000" dirty="0" smtClean="0"/>
              <a:t>.” </a:t>
            </a:r>
          </a:p>
          <a:p>
            <a:pPr algn="r" eaLnBrk="1" hangingPunct="1">
              <a:buFont typeface="Wingdings 2" pitchFamily="18" charset="2"/>
              <a:buNone/>
              <a:defRPr/>
            </a:pPr>
            <a:r>
              <a:rPr lang="pl-PL" sz="1600" dirty="0" smtClean="0"/>
              <a:t>(dr Danuta Elsner, Krzysztof Bednarek)</a:t>
            </a:r>
          </a:p>
          <a:p>
            <a:pPr algn="r" eaLnBrk="1" hangingPunct="1">
              <a:buFont typeface="Wingdings 2" pitchFamily="18" charset="2"/>
              <a:buNone/>
              <a:defRPr/>
            </a:pPr>
            <a:endParaRPr lang="pl-PL" sz="1600" dirty="0" smtClean="0"/>
          </a:p>
          <a:p>
            <a:pPr eaLnBrk="1" hangingPunct="1">
              <a:defRPr/>
            </a:pPr>
            <a:r>
              <a:rPr lang="pl-PL" sz="1600" dirty="0" smtClean="0"/>
              <a:t>Kompleksowość tę można rozpatrywać jako obejmującą cały proces pomocy. Oznacza to, że jej świadczenie składa się z następujących elementów: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pl-PL" sz="1600" dirty="0" smtClean="0"/>
              <a:t>• diagnozy potrzeb szkoły i nauczycieli,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pl-PL" sz="1600" dirty="0" smtClean="0"/>
              <a:t>• przygotowania pomocy (szkoleń) „szytych na miarę” potrzeb konkretnej szkoły,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pl-PL" sz="1600" dirty="0" smtClean="0"/>
              <a:t>• udzielenia pomocy nauczycielom – doskonalenie kompetencji,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pl-PL" sz="1600" dirty="0" smtClean="0"/>
              <a:t>• wsparcia w zastosowaniu nabytej wiedzy i umiejętności do praktyki,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pl-PL" sz="1600" dirty="0" smtClean="0"/>
              <a:t>• zbadania, jakie to przyniosło efekty rozumiane jako postępy uczniów.”</a:t>
            </a:r>
            <a:endParaRPr lang="pl-PL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288" y="404813"/>
            <a:ext cx="7129462" cy="8636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pl-PL" sz="4000" dirty="0" smtClean="0"/>
              <a:t>Najważniejsze zadania </a:t>
            </a:r>
            <a:endParaRPr lang="pl-PL" sz="40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288" y="1700213"/>
            <a:ext cx="8291512" cy="4752975"/>
          </a:xfrm>
        </p:spPr>
        <p:txBody>
          <a:bodyPr/>
          <a:lstStyle/>
          <a:p>
            <a:pPr eaLnBrk="1" hangingPunct="1">
              <a:defRPr/>
            </a:pPr>
            <a:r>
              <a:rPr lang="pl-PL" sz="3200" dirty="0" smtClean="0"/>
              <a:t>zmodernizowanego systemu wspomagania wynikają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pl-PL" sz="3200" dirty="0" smtClean="0"/>
              <a:t/>
            </a:r>
            <a:br>
              <a:rPr lang="pl-PL" sz="3200" dirty="0" smtClean="0"/>
            </a:br>
            <a:r>
              <a:rPr lang="pl-PL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dostosowania działań do potrzeb konkretnej szkoły.</a:t>
            </a:r>
          </a:p>
        </p:txBody>
      </p:sp>
      <p:pic>
        <p:nvPicPr>
          <p:cNvPr id="94212" name="Picture 2" descr="https://encrypted-tbn2.gstatic.com/images?q=tbn:ANd9GcRDNjXPXbVdJ1SHR2VJONfnonpUmz3yN6yG5DRVA8RrrtW4PPD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575" y="4365625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288" y="404813"/>
            <a:ext cx="7129462" cy="863600"/>
          </a:xfrm>
        </p:spPr>
        <p:txBody>
          <a:bodyPr/>
          <a:lstStyle/>
          <a:p>
            <a:pPr eaLnBrk="1" hangingPunct="1">
              <a:defRPr/>
            </a:pPr>
            <a:r>
              <a:rPr lang="pl-PL" sz="2800" dirty="0" smtClean="0"/>
              <a:t>Refleksja w zawodzie nauczyciela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288" y="1412875"/>
            <a:ext cx="8291512" cy="5040313"/>
          </a:xfrm>
        </p:spPr>
        <p:txBody>
          <a:bodyPr/>
          <a:lstStyle/>
          <a:p>
            <a:pPr eaLnBrk="1" hangingPunct="1"/>
            <a:endParaRPr lang="pl-PL" sz="2000" smtClean="0">
              <a:ea typeface="Verdana" pitchFamily="34" charset="0"/>
              <a:cs typeface="Verdana" pitchFamily="34" charset="0"/>
            </a:endParaRPr>
          </a:p>
          <a:p>
            <a:pPr eaLnBrk="1" hangingPunct="1"/>
            <a:r>
              <a:rPr lang="pl-PL" sz="2000" smtClean="0">
                <a:ea typeface="Verdana" pitchFamily="34" charset="0"/>
                <a:cs typeface="Verdana" pitchFamily="34" charset="0"/>
              </a:rPr>
              <a:t>Młody nauczyciel poprosił starszego kolegę o radę w sprawie nauczania pewnego tematu, gdyż lekcję tę miał obserwować dyrektor szkoły. </a:t>
            </a:r>
          </a:p>
          <a:p>
            <a:pPr eaLnBrk="1" hangingPunct="1"/>
            <a:r>
              <a:rPr lang="pl-PL" sz="2000" smtClean="0">
                <a:ea typeface="Verdana" pitchFamily="34" charset="0"/>
                <a:cs typeface="Verdana" pitchFamily="34" charset="0"/>
              </a:rPr>
              <a:t>Okazało się, że kolega źle mu doradził i usłyszał z tego powodu wiele przykrych słów od dyrektora. </a:t>
            </a:r>
          </a:p>
          <a:p>
            <a:pPr eaLnBrk="1" hangingPunct="1"/>
            <a:r>
              <a:rPr lang="pl-PL" sz="2000" smtClean="0">
                <a:ea typeface="Verdana" pitchFamily="34" charset="0"/>
                <a:cs typeface="Verdana" pitchFamily="34" charset="0"/>
              </a:rPr>
              <a:t>Broniąc się powiedział, że przecież zwrócił się z prośbą o pomoc do trzydziestoletniego stażem kolegi. </a:t>
            </a:r>
          </a:p>
          <a:p>
            <a:pPr eaLnBrk="1" hangingPunct="1"/>
            <a:r>
              <a:rPr lang="pl-PL" sz="2000" smtClean="0">
                <a:ea typeface="Verdana" pitchFamily="34" charset="0"/>
                <a:cs typeface="Verdana" pitchFamily="34" charset="0"/>
              </a:rPr>
              <a:t>Nieprawda – powiedział dyrektor – ten kolega ma </a:t>
            </a:r>
            <a:r>
              <a:rPr lang="pl-PL" sz="2000" b="1" smtClean="0">
                <a:solidFill>
                  <a:srgbClr val="3E5D7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Verdana" pitchFamily="34" charset="0"/>
                <a:cs typeface="Verdana" pitchFamily="34" charset="0"/>
              </a:rPr>
              <a:t>roczne doświadczenie, tylko powtórzył je trzydzieści razy.</a:t>
            </a:r>
          </a:p>
          <a:p>
            <a:pPr eaLnBrk="1" hangingPunct="1"/>
            <a:endParaRPr lang="pl-PL" sz="2000" smtClean="0">
              <a:ea typeface="Verdana" pitchFamily="34" charset="0"/>
              <a:cs typeface="Verdana" pitchFamily="34" charset="0"/>
            </a:endParaRPr>
          </a:p>
        </p:txBody>
      </p:sp>
      <p:pic>
        <p:nvPicPr>
          <p:cNvPr id="122884" name="Picture 2" descr="https://encrypted-tbn0.gstatic.com/images?q=tbn:ANd9GcQwkHUkMv5jQGBhJC4LgfuydmQ2UBTwTkeCMeqX1G9gKQ8nvxx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5013325"/>
            <a:ext cx="1368425" cy="138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ytuł 1"/>
          <p:cNvSpPr>
            <a:spLocks noGrp="1"/>
          </p:cNvSpPr>
          <p:nvPr>
            <p:ph type="title"/>
          </p:nvPr>
        </p:nvSpPr>
        <p:spPr>
          <a:xfrm>
            <a:off x="395288" y="404813"/>
            <a:ext cx="7129462" cy="863600"/>
          </a:xfrm>
        </p:spPr>
        <p:txBody>
          <a:bodyPr/>
          <a:lstStyle/>
          <a:p>
            <a:pPr eaLnBrk="1" hangingPunct="1">
              <a:defRPr/>
            </a:pPr>
            <a:r>
              <a:rPr lang="pl-PL" dirty="0" smtClean="0"/>
              <a:t>Lektura dla nauczycieli</a:t>
            </a:r>
          </a:p>
        </p:txBody>
      </p:sp>
      <p:sp>
        <p:nvSpPr>
          <p:cNvPr id="3075" name="Symbol zastępczy zawartości 2"/>
          <p:cNvSpPr>
            <a:spLocks noGrp="1"/>
          </p:cNvSpPr>
          <p:nvPr>
            <p:ph idx="1"/>
          </p:nvPr>
        </p:nvSpPr>
        <p:spPr>
          <a:xfrm>
            <a:off x="3851275" y="1412875"/>
            <a:ext cx="4824413" cy="5040313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  <a:defRPr/>
            </a:pPr>
            <a:r>
              <a:rPr lang="pl-PL" sz="2000" b="1" dirty="0" err="1" smtClean="0"/>
              <a:t>Geoff</a:t>
            </a:r>
            <a:r>
              <a:rPr lang="pl-PL" sz="2000" b="1" dirty="0" smtClean="0"/>
              <a:t> </a:t>
            </a:r>
            <a:r>
              <a:rPr lang="pl-PL" sz="2000" b="1" dirty="0" err="1" smtClean="0"/>
              <a:t>Petty</a:t>
            </a:r>
            <a:endParaRPr lang="pl-PL" sz="2000" b="1" dirty="0" smtClean="0"/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pl-PL" sz="3200" b="1" dirty="0" smtClean="0">
                <a:solidFill>
                  <a:schemeClr val="accent2">
                    <a:lumMod val="50000"/>
                  </a:schemeClr>
                </a:solidFill>
              </a:rPr>
              <a:t>„</a:t>
            </a:r>
            <a:r>
              <a:rPr lang="pl-PL" sz="4000" b="1" dirty="0" smtClean="0">
                <a:solidFill>
                  <a:schemeClr val="accent2">
                    <a:lumMod val="50000"/>
                  </a:schemeClr>
                </a:solidFill>
              </a:rPr>
              <a:t>Nowoczesne nauczanie </a:t>
            </a:r>
            <a:endParaRPr lang="pl-PL" sz="32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eaLnBrk="1" hangingPunct="1">
              <a:defRPr/>
            </a:pPr>
            <a:r>
              <a:rPr lang="pl-PL" sz="2400" b="1" dirty="0" smtClean="0">
                <a:solidFill>
                  <a:schemeClr val="accent2">
                    <a:lumMod val="50000"/>
                  </a:schemeClr>
                </a:solidFill>
              </a:rPr>
              <a:t>Praktyczne wskazówki </a:t>
            </a:r>
            <a:br>
              <a:rPr lang="pl-PL" sz="24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2400" b="1" dirty="0" smtClean="0">
                <a:solidFill>
                  <a:schemeClr val="accent2">
                    <a:lumMod val="50000"/>
                  </a:schemeClr>
                </a:solidFill>
              </a:rPr>
              <a:t>i techniki dla nauczycieli, wykładowców </a:t>
            </a:r>
            <a:br>
              <a:rPr lang="pl-PL" sz="24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pl-PL" sz="2400" b="1" dirty="0" smtClean="0">
                <a:solidFill>
                  <a:schemeClr val="accent2">
                    <a:lumMod val="50000"/>
                  </a:schemeClr>
                </a:solidFill>
              </a:rPr>
              <a:t>i szkoleniowców”</a:t>
            </a:r>
          </a:p>
          <a:p>
            <a:pPr eaLnBrk="1" hangingPunct="1">
              <a:defRPr/>
            </a:pPr>
            <a:endParaRPr lang="pl-PL" sz="2400" dirty="0" smtClean="0"/>
          </a:p>
        </p:txBody>
      </p:sp>
      <p:pic>
        <p:nvPicPr>
          <p:cNvPr id="117764" name="Picture 7" descr="https://encrypted-tbn3.gstatic.com/images?q=tbn:ANd9GcSCw4pJtq9enVgAavg62pb6HZ3hFErUDtQaDrEQ1iteoeGtOT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412875"/>
            <a:ext cx="3311525" cy="472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4" descr="Rewolucja w uczeniu -  Gordon  Dryd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476250"/>
            <a:ext cx="4186237" cy="598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8787" name="Prostokąt 3"/>
          <p:cNvSpPr>
            <a:spLocks noChangeArrowheads="1"/>
          </p:cNvSpPr>
          <p:nvPr/>
        </p:nvSpPr>
        <p:spPr bwMode="auto">
          <a:xfrm>
            <a:off x="4859338" y="692150"/>
            <a:ext cx="4572000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 b="1"/>
              <a:t>Autorzy:</a:t>
            </a:r>
            <a:r>
              <a:rPr lang="fr-FR" sz="2800"/>
              <a:t/>
            </a:r>
            <a:br>
              <a:rPr lang="fr-FR" sz="2800"/>
            </a:br>
            <a:r>
              <a:rPr lang="fr-FR" sz="2800"/>
              <a:t>Gordon Dyren</a:t>
            </a:r>
            <a:br>
              <a:rPr lang="fr-FR" sz="2800"/>
            </a:br>
            <a:r>
              <a:rPr lang="fr-FR" sz="2800"/>
              <a:t>Jeanette Vos</a:t>
            </a:r>
            <a:endParaRPr lang="pl-PL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288" y="549275"/>
            <a:ext cx="7129462" cy="8636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>
                <a:solidFill>
                  <a:schemeClr val="accent2">
                    <a:lumMod val="75000"/>
                  </a:schemeClr>
                </a:solidFill>
              </a:rPr>
              <a:t>Przygotuj się do wdrażania zmiany…</a:t>
            </a:r>
            <a:endParaRPr lang="pl-PL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1981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3663" y="1989138"/>
            <a:ext cx="19050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12" name="Picture 6" descr="https://encrypted-tbn0.gstatic.com/images?q=tbn:ANd9GcRVHLLJdOhzjZhIzr1cyI9YpMApbN9bKMxkbA5CUvn14PRMFz1Xh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1916113"/>
            <a:ext cx="2808288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13" name="Picture 8" descr="https://encrypted-tbn0.gstatic.com/images?q=tbn:ANd9GcQ6ZieHa21lqBjtG68EtTlntPE_NBRMO-s2s76Cmx-20YXZQ8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838" y="1989138"/>
            <a:ext cx="1871662" cy="266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187624" y="1844824"/>
          <a:ext cx="6694512" cy="18722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1403648" y="3861048"/>
          <a:ext cx="6264696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459</TotalTime>
  <Words>3532</Words>
  <Application>Microsoft Office PowerPoint</Application>
  <PresentationFormat>Pokaz na ekranie (4:3)</PresentationFormat>
  <Paragraphs>402</Paragraphs>
  <Slides>50</Slides>
  <Notes>8</Notes>
  <HiddenSlides>0</HiddenSlides>
  <MMClips>0</MMClips>
  <ScaleCrop>false</ScaleCrop>
  <HeadingPairs>
    <vt:vector size="8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50</vt:i4>
      </vt:variant>
    </vt:vector>
  </HeadingPairs>
  <TitlesOfParts>
    <vt:vector size="57" baseType="lpstr">
      <vt:lpstr>Arial</vt:lpstr>
      <vt:lpstr>Calibri</vt:lpstr>
      <vt:lpstr>Times New Roman</vt:lpstr>
      <vt:lpstr>Verdana</vt:lpstr>
      <vt:lpstr>Wingdings 2</vt:lpstr>
      <vt:lpstr>Motyw pakietu Office</vt:lpstr>
      <vt:lpstr>MindMapper</vt:lpstr>
      <vt:lpstr> </vt:lpstr>
      <vt:lpstr>Prezentacja programu PowerPoint</vt:lpstr>
      <vt:lpstr>Tematyka:</vt:lpstr>
      <vt:lpstr>Kadra świetlicy</vt:lpstr>
      <vt:lpstr>Kadra świetlicy</vt:lpstr>
      <vt:lpstr>Kadra świetlicy</vt:lpstr>
      <vt:lpstr>Kadra świetlicy</vt:lpstr>
      <vt:lpstr>Kadra świetlicy</vt:lpstr>
      <vt:lpstr>Kadra świetlicy </vt:lpstr>
      <vt:lpstr>Kadra świetlicy</vt:lpstr>
      <vt:lpstr>Kadra świetlicy</vt:lpstr>
      <vt:lpstr>Zajęcia świetlicowe mogą  być realizowane:</vt:lpstr>
      <vt:lpstr>Kwalifikacje wychowawcy świetlicy</vt:lpstr>
      <vt:lpstr>Kwalifikacje wychowawcy świetlicy</vt:lpstr>
      <vt:lpstr>Kwalifikacje wychowawcy świetlicy</vt:lpstr>
      <vt:lpstr>Kwalifikacje wychowawcy świetlicy</vt:lpstr>
      <vt:lpstr>Kwalifikacje wychowawcy świetlicy</vt:lpstr>
      <vt:lpstr>Doskonalenie zawodowe – miejsce nauczyciela świetlicy w nowym systemie kompleksowego wspomagania szkół</vt:lpstr>
      <vt:lpstr>Podstawowe założenia kompleksowego wspomagania szkół</vt:lpstr>
      <vt:lpstr>Na czy polega wspomaganie? ROZPORZĄDZENIE MINISTRA EDUKACJI NARODOWEJ z dnia  6 sierpnia 2015 r.  w sprawie  wymagań wobec szkół i placówek</vt:lpstr>
      <vt:lpstr>Zakres doskonalenia zawodowego nauczycieli</vt:lpstr>
      <vt:lpstr> </vt:lpstr>
      <vt:lpstr> </vt:lpstr>
      <vt:lpstr>Wspomaganie – sieci współpracy i samokształcenia dyrektorów i nauczycieli</vt:lpstr>
      <vt:lpstr>Co to jest sieć? </vt:lpstr>
      <vt:lpstr>Cele sieci współpracy  i samokształcenia </vt:lpstr>
      <vt:lpstr>Prezentacja programu PowerPoint</vt:lpstr>
      <vt:lpstr>Prezentacja programu PowerPoint</vt:lpstr>
      <vt:lpstr>Prezentacja programu PowerPoint</vt:lpstr>
      <vt:lpstr>Prezentacja programu PowerPoint</vt:lpstr>
      <vt:lpstr>Wspomaganie – szkoła korzysta ze wsparcia…</vt:lpstr>
      <vt:lpstr>Wspomaganie – szkoła otrzymuje…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Jak budować świadomość zawodową?</vt:lpstr>
      <vt:lpstr>Ważne pytania:</vt:lpstr>
      <vt:lpstr>Zadania publicznych placówek doskonalenia  prowadzonych przez samorząd województwa, powiat lub gminę</vt:lpstr>
      <vt:lpstr>Sposoby realizacji doskonalenia zawodowego nauczycieli i dyrektorów</vt:lpstr>
      <vt:lpstr>System doskonalenia nauczycieli powinien … </vt:lpstr>
      <vt:lpstr>Najważniejsze zadania </vt:lpstr>
      <vt:lpstr>Refleksja w zawodzie nauczyciela</vt:lpstr>
      <vt:lpstr>Lektura dla nauczycieli</vt:lpstr>
      <vt:lpstr>Prezentacja programu PowerPoint</vt:lpstr>
      <vt:lpstr>Przygotuj się do wdrażania zmiany…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Miejsce nauczyciela świetlicy  w nowym systemie kompleksowego wspomagania szkół</dc:title>
  <dc:creator>ASUS_02</dc:creator>
  <cp:lastModifiedBy>Małgorzata Podolak</cp:lastModifiedBy>
  <cp:revision>52</cp:revision>
  <dcterms:created xsi:type="dcterms:W3CDTF">2015-09-28T11:18:27Z</dcterms:created>
  <dcterms:modified xsi:type="dcterms:W3CDTF">2015-11-22T18:08:05Z</dcterms:modified>
</cp:coreProperties>
</file>